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9"/>
  </p:notesMasterIdLst>
  <p:handoutMasterIdLst>
    <p:handoutMasterId r:id="rId50"/>
  </p:handoutMasterIdLst>
  <p:sldIdLst>
    <p:sldId id="3841" r:id="rId5"/>
    <p:sldId id="3831" r:id="rId6"/>
    <p:sldId id="3828" r:id="rId7"/>
    <p:sldId id="3850" r:id="rId8"/>
    <p:sldId id="3851" r:id="rId9"/>
    <p:sldId id="3853" r:id="rId10"/>
    <p:sldId id="3854" r:id="rId11"/>
    <p:sldId id="3848" r:id="rId12"/>
    <p:sldId id="3855" r:id="rId13"/>
    <p:sldId id="3856" r:id="rId14"/>
    <p:sldId id="3857" r:id="rId15"/>
    <p:sldId id="3849" r:id="rId16"/>
    <p:sldId id="3858" r:id="rId17"/>
    <p:sldId id="3859" r:id="rId18"/>
    <p:sldId id="3860" r:id="rId19"/>
    <p:sldId id="3889" r:id="rId20"/>
    <p:sldId id="3888" r:id="rId21"/>
    <p:sldId id="3825" r:id="rId22"/>
    <p:sldId id="3861" r:id="rId23"/>
    <p:sldId id="3869" r:id="rId24"/>
    <p:sldId id="3862" r:id="rId25"/>
    <p:sldId id="3863" r:id="rId26"/>
    <p:sldId id="3865" r:id="rId27"/>
    <p:sldId id="3870" r:id="rId28"/>
    <p:sldId id="3864" r:id="rId29"/>
    <p:sldId id="3866" r:id="rId30"/>
    <p:sldId id="3867" r:id="rId31"/>
    <p:sldId id="3871" r:id="rId32"/>
    <p:sldId id="3868" r:id="rId33"/>
    <p:sldId id="3847" r:id="rId34"/>
    <p:sldId id="3881" r:id="rId35"/>
    <p:sldId id="3882" r:id="rId36"/>
    <p:sldId id="3883" r:id="rId37"/>
    <p:sldId id="3807" r:id="rId38"/>
    <p:sldId id="3876" r:id="rId39"/>
    <p:sldId id="3878" r:id="rId40"/>
    <p:sldId id="3879" r:id="rId41"/>
    <p:sldId id="3880" r:id="rId42"/>
    <p:sldId id="3885" r:id="rId43"/>
    <p:sldId id="3884" r:id="rId44"/>
    <p:sldId id="3886" r:id="rId45"/>
    <p:sldId id="3887" r:id="rId46"/>
    <p:sldId id="3829" r:id="rId47"/>
    <p:sldId id="3811"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Poppins" panose="000005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25CB6-FBE4-407C-9D82-55AFD3626360}" v="14" dt="2023-08-17T14:23:21.170"/>
    <p1510:client id="{D5A3063B-5101-4A85-9A7F-D5F910C88E4F}" v="57" dt="2023-08-17T14:10:01.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226" autoAdjust="0"/>
  </p:normalViewPr>
  <p:slideViewPr>
    <p:cSldViewPr snapToGrid="0">
      <p:cViewPr varScale="1">
        <p:scale>
          <a:sx n="108" d="100"/>
          <a:sy n="108" d="100"/>
        </p:scale>
        <p:origin x="738" y="78"/>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ya Belchankova" userId="ce386c49-8c7a-4ddf-9d22-15e42a6fd207" providerId="ADAL" clId="{D5A3063B-5101-4A85-9A7F-D5F910C88E4F}"/>
    <pc:docChg chg="undo custSel addSld delSld modSld sldOrd">
      <pc:chgData name="Anastasiya Belchankova" userId="ce386c49-8c7a-4ddf-9d22-15e42a6fd207" providerId="ADAL" clId="{D5A3063B-5101-4A85-9A7F-D5F910C88E4F}" dt="2023-08-17T14:11:54.224" v="6268" actId="20577"/>
      <pc:docMkLst>
        <pc:docMk/>
      </pc:docMkLst>
      <pc:sldChg chg="addSp delSp modSp mod">
        <pc:chgData name="Anastasiya Belchankova" userId="ce386c49-8c7a-4ddf-9d22-15e42a6fd207" providerId="ADAL" clId="{D5A3063B-5101-4A85-9A7F-D5F910C88E4F}" dt="2023-08-17T14:07:56.217" v="6219" actId="313"/>
        <pc:sldMkLst>
          <pc:docMk/>
          <pc:sldMk cId="4016549305" sldId="3807"/>
        </pc:sldMkLst>
        <pc:spChg chg="mod">
          <ac:chgData name="Anastasiya Belchankova" userId="ce386c49-8c7a-4ddf-9d22-15e42a6fd207" providerId="ADAL" clId="{D5A3063B-5101-4A85-9A7F-D5F910C88E4F}" dt="2023-08-16T14:10:18.775" v="3889" actId="123"/>
          <ac:spMkLst>
            <pc:docMk/>
            <pc:sldMk cId="4016549305" sldId="3807"/>
            <ac:spMk id="2" creationId="{9163A89E-FE77-39F7-1EA0-E8A5D8912EA4}"/>
          </ac:spMkLst>
        </pc:spChg>
        <pc:spChg chg="add del mod">
          <ac:chgData name="Anastasiya Belchankova" userId="ce386c49-8c7a-4ddf-9d22-15e42a6fd207" providerId="ADAL" clId="{D5A3063B-5101-4A85-9A7F-D5F910C88E4F}" dt="2023-08-16T14:09:21.655" v="3865" actId="478"/>
          <ac:spMkLst>
            <pc:docMk/>
            <pc:sldMk cId="4016549305" sldId="3807"/>
            <ac:spMk id="4" creationId="{A118EF03-5765-BCD3-9967-95A16E522C70}"/>
          </ac:spMkLst>
        </pc:spChg>
        <pc:spChg chg="add del mod">
          <ac:chgData name="Anastasiya Belchankova" userId="ce386c49-8c7a-4ddf-9d22-15e42a6fd207" providerId="ADAL" clId="{D5A3063B-5101-4A85-9A7F-D5F910C88E4F}" dt="2023-08-16T14:10:55.773" v="3910" actId="478"/>
          <ac:spMkLst>
            <pc:docMk/>
            <pc:sldMk cId="4016549305" sldId="3807"/>
            <ac:spMk id="6" creationId="{4DCE1960-787E-8905-E569-BE3181F9105C}"/>
          </ac:spMkLst>
        </pc:spChg>
        <pc:spChg chg="mod">
          <ac:chgData name="Anastasiya Belchankova" userId="ce386c49-8c7a-4ddf-9d22-15e42a6fd207" providerId="ADAL" clId="{D5A3063B-5101-4A85-9A7F-D5F910C88E4F}" dt="2023-08-16T14:10:18.775" v="3889" actId="123"/>
          <ac:spMkLst>
            <pc:docMk/>
            <pc:sldMk cId="4016549305" sldId="3807"/>
            <ac:spMk id="8" creationId="{91C0B977-10BD-4B17-AF2D-23C94452ED0D}"/>
          </ac:spMkLst>
        </pc:spChg>
        <pc:spChg chg="mod">
          <ac:chgData name="Anastasiya Belchankova" userId="ce386c49-8c7a-4ddf-9d22-15e42a6fd207" providerId="ADAL" clId="{D5A3063B-5101-4A85-9A7F-D5F910C88E4F}" dt="2023-08-17T14:07:56.217" v="6219" actId="313"/>
          <ac:spMkLst>
            <pc:docMk/>
            <pc:sldMk cId="4016549305" sldId="3807"/>
            <ac:spMk id="13" creationId="{0102AC16-2CC8-CD4D-89C6-1F63DB716411}"/>
          </ac:spMkLst>
        </pc:spChg>
        <pc:spChg chg="del mod">
          <ac:chgData name="Anastasiya Belchankova" userId="ce386c49-8c7a-4ddf-9d22-15e42a6fd207" providerId="ADAL" clId="{D5A3063B-5101-4A85-9A7F-D5F910C88E4F}" dt="2023-08-16T14:10:44.370" v="3908" actId="478"/>
          <ac:spMkLst>
            <pc:docMk/>
            <pc:sldMk cId="4016549305" sldId="3807"/>
            <ac:spMk id="15" creationId="{79F868EB-8868-F749-9A30-CDC90E7E7C6D}"/>
          </ac:spMkLst>
        </pc:spChg>
        <pc:graphicFrameChg chg="del">
          <ac:chgData name="Anastasiya Belchankova" userId="ce386c49-8c7a-4ddf-9d22-15e42a6fd207" providerId="ADAL" clId="{D5A3063B-5101-4A85-9A7F-D5F910C88E4F}" dt="2023-08-16T14:09:17.887" v="3864" actId="478"/>
          <ac:graphicFrameMkLst>
            <pc:docMk/>
            <pc:sldMk cId="4016549305" sldId="3807"/>
            <ac:graphicFrameMk id="7" creationId="{91638DF1-2FF7-887C-4AE8-74B9BF0E3A01}"/>
          </ac:graphicFrameMkLst>
        </pc:graphicFrameChg>
      </pc:sldChg>
      <pc:sldChg chg="modSp mod">
        <pc:chgData name="Anastasiya Belchankova" userId="ce386c49-8c7a-4ddf-9d22-15e42a6fd207" providerId="ADAL" clId="{D5A3063B-5101-4A85-9A7F-D5F910C88E4F}" dt="2023-08-17T14:11:54.224" v="6268" actId="20577"/>
        <pc:sldMkLst>
          <pc:docMk/>
          <pc:sldMk cId="2392330887" sldId="3811"/>
        </pc:sldMkLst>
        <pc:spChg chg="mod">
          <ac:chgData name="Anastasiya Belchankova" userId="ce386c49-8c7a-4ddf-9d22-15e42a6fd207" providerId="ADAL" clId="{D5A3063B-5101-4A85-9A7F-D5F910C88E4F}" dt="2023-08-17T14:11:54.224" v="6268" actId="20577"/>
          <ac:spMkLst>
            <pc:docMk/>
            <pc:sldMk cId="2392330887" sldId="3811"/>
            <ac:spMk id="11" creationId="{2AA4C596-CED4-6DAE-7551-9A81970EDCA3}"/>
          </ac:spMkLst>
        </pc:spChg>
      </pc:sldChg>
      <pc:sldChg chg="addSp delSp modSp mod">
        <pc:chgData name="Anastasiya Belchankova" userId="ce386c49-8c7a-4ddf-9d22-15e42a6fd207" providerId="ADAL" clId="{D5A3063B-5101-4A85-9A7F-D5F910C88E4F}" dt="2023-08-17T13:57:59.060" v="5923" actId="1076"/>
        <pc:sldMkLst>
          <pc:docMk/>
          <pc:sldMk cId="1935843513" sldId="3825"/>
        </pc:sldMkLst>
        <pc:spChg chg="mod">
          <ac:chgData name="Anastasiya Belchankova" userId="ce386c49-8c7a-4ddf-9d22-15e42a6fd207" providerId="ADAL" clId="{D5A3063B-5101-4A85-9A7F-D5F910C88E4F}" dt="2023-08-16T12:23:36.445" v="1982" actId="14100"/>
          <ac:spMkLst>
            <pc:docMk/>
            <pc:sldMk cId="1935843513" sldId="3825"/>
            <ac:spMk id="3" creationId="{F31581A4-FF1A-9CBE-0616-B8AEC3A7A853}"/>
          </ac:spMkLst>
        </pc:spChg>
        <pc:spChg chg="del mod">
          <ac:chgData name="Anastasiya Belchankova" userId="ce386c49-8c7a-4ddf-9d22-15e42a6fd207" providerId="ADAL" clId="{D5A3063B-5101-4A85-9A7F-D5F910C88E4F}" dt="2023-08-16T12:27:46.500" v="2055" actId="478"/>
          <ac:spMkLst>
            <pc:docMk/>
            <pc:sldMk cId="1935843513" sldId="3825"/>
            <ac:spMk id="6" creationId="{A1B25830-62E9-B744-AF7E-74ED05F26252}"/>
          </ac:spMkLst>
        </pc:spChg>
        <pc:spChg chg="mod">
          <ac:chgData name="Anastasiya Belchankova" userId="ce386c49-8c7a-4ddf-9d22-15e42a6fd207" providerId="ADAL" clId="{D5A3063B-5101-4A85-9A7F-D5F910C88E4F}" dt="2023-08-17T13:57:20.800" v="5916" actId="313"/>
          <ac:spMkLst>
            <pc:docMk/>
            <pc:sldMk cId="1935843513" sldId="3825"/>
            <ac:spMk id="10" creationId="{1AAB613A-1B6C-214B-A7CD-01FD577B655C}"/>
          </ac:spMkLst>
        </pc:spChg>
        <pc:picChg chg="add mod ord">
          <ac:chgData name="Anastasiya Belchankova" userId="ce386c49-8c7a-4ddf-9d22-15e42a6fd207" providerId="ADAL" clId="{D5A3063B-5101-4A85-9A7F-D5F910C88E4F}" dt="2023-08-17T13:57:59.060" v="5923" actId="1076"/>
          <ac:picMkLst>
            <pc:docMk/>
            <pc:sldMk cId="1935843513" sldId="3825"/>
            <ac:picMk id="4" creationId="{177B1E37-0477-BCAA-C8AE-049D24FAE50C}"/>
          </ac:picMkLst>
        </pc:picChg>
        <pc:picChg chg="mod">
          <ac:chgData name="Anastasiya Belchankova" userId="ce386c49-8c7a-4ddf-9d22-15e42a6fd207" providerId="ADAL" clId="{D5A3063B-5101-4A85-9A7F-D5F910C88E4F}" dt="2023-08-17T13:56:39.558" v="5893" actId="14100"/>
          <ac:picMkLst>
            <pc:docMk/>
            <pc:sldMk cId="1935843513" sldId="3825"/>
            <ac:picMk id="11" creationId="{7E6B934F-01AF-8BE3-B013-E33049716747}"/>
          </ac:picMkLst>
        </pc:picChg>
      </pc:sldChg>
      <pc:sldChg chg="addSp delSp modSp mod">
        <pc:chgData name="Anastasiya Belchankova" userId="ce386c49-8c7a-4ddf-9d22-15e42a6fd207" providerId="ADAL" clId="{D5A3063B-5101-4A85-9A7F-D5F910C88E4F}" dt="2023-08-17T13:48:20.443" v="5621" actId="123"/>
        <pc:sldMkLst>
          <pc:docMk/>
          <pc:sldMk cId="2064396946" sldId="3828"/>
        </pc:sldMkLst>
        <pc:spChg chg="mod">
          <ac:chgData name="Anastasiya Belchankova" userId="ce386c49-8c7a-4ddf-9d22-15e42a6fd207" providerId="ADAL" clId="{D5A3063B-5101-4A85-9A7F-D5F910C88E4F}" dt="2023-08-16T11:28:53.251" v="556" actId="14100"/>
          <ac:spMkLst>
            <pc:docMk/>
            <pc:sldMk cId="2064396946" sldId="3828"/>
            <ac:spMk id="2" creationId="{3FD42E61-2609-D3AD-CE8B-77936A0FDB3B}"/>
          </ac:spMkLst>
        </pc:spChg>
        <pc:spChg chg="add del mod">
          <ac:chgData name="Anastasiya Belchankova" userId="ce386c49-8c7a-4ddf-9d22-15e42a6fd207" providerId="ADAL" clId="{D5A3063B-5101-4A85-9A7F-D5F910C88E4F}" dt="2023-08-16T11:07:08.374" v="127" actId="478"/>
          <ac:spMkLst>
            <pc:docMk/>
            <pc:sldMk cId="2064396946" sldId="3828"/>
            <ac:spMk id="4" creationId="{A6E9DB7A-578B-96E6-D486-31FC52B2AEEE}"/>
          </ac:spMkLst>
        </pc:spChg>
        <pc:spChg chg="mod">
          <ac:chgData name="Anastasiya Belchankova" userId="ce386c49-8c7a-4ddf-9d22-15e42a6fd207" providerId="ADAL" clId="{D5A3063B-5101-4A85-9A7F-D5F910C88E4F}" dt="2023-08-17T13:48:20.443" v="5621" actId="123"/>
          <ac:spMkLst>
            <pc:docMk/>
            <pc:sldMk cId="2064396946" sldId="3828"/>
            <ac:spMk id="5" creationId="{D7F09110-32B4-2840-9133-87945A18CE4E}"/>
          </ac:spMkLst>
        </pc:spChg>
        <pc:spChg chg="del">
          <ac:chgData name="Anastasiya Belchankova" userId="ce386c49-8c7a-4ddf-9d22-15e42a6fd207" providerId="ADAL" clId="{D5A3063B-5101-4A85-9A7F-D5F910C88E4F}" dt="2023-08-16T11:07:04.547" v="126" actId="478"/>
          <ac:spMkLst>
            <pc:docMk/>
            <pc:sldMk cId="2064396946" sldId="3828"/>
            <ac:spMk id="13" creationId="{D219B83E-48FB-024F-8B13-1CB54B03DA46}"/>
          </ac:spMkLst>
        </pc:spChg>
      </pc:sldChg>
      <pc:sldChg chg="modSp add del mod">
        <pc:chgData name="Anastasiya Belchankova" userId="ce386c49-8c7a-4ddf-9d22-15e42a6fd207" providerId="ADAL" clId="{D5A3063B-5101-4A85-9A7F-D5F910C88E4F}" dt="2023-08-16T16:03:42.267" v="5544" actId="14100"/>
        <pc:sldMkLst>
          <pc:docMk/>
          <pc:sldMk cId="3489687028" sldId="3831"/>
        </pc:sldMkLst>
        <pc:spChg chg="mod">
          <ac:chgData name="Anastasiya Belchankova" userId="ce386c49-8c7a-4ddf-9d22-15e42a6fd207" providerId="ADAL" clId="{D5A3063B-5101-4A85-9A7F-D5F910C88E4F}" dt="2023-08-16T15:55:09.159" v="5360" actId="1076"/>
          <ac:spMkLst>
            <pc:docMk/>
            <pc:sldMk cId="3489687028" sldId="3831"/>
            <ac:spMk id="2" creationId="{0A35359F-DDC9-716A-CD6A-8AB73C63FE8B}"/>
          </ac:spMkLst>
        </pc:spChg>
        <pc:spChg chg="mod">
          <ac:chgData name="Anastasiya Belchankova" userId="ce386c49-8c7a-4ddf-9d22-15e42a6fd207" providerId="ADAL" clId="{D5A3063B-5101-4A85-9A7F-D5F910C88E4F}" dt="2023-08-16T16:03:42.267" v="5544" actId="14100"/>
          <ac:spMkLst>
            <pc:docMk/>
            <pc:sldMk cId="3489687028" sldId="3831"/>
            <ac:spMk id="4" creationId="{9B2889E3-1AF0-581E-1736-3F96241532D7}"/>
          </ac:spMkLst>
        </pc:spChg>
      </pc:sldChg>
      <pc:sldChg chg="del">
        <pc:chgData name="Anastasiya Belchankova" userId="ce386c49-8c7a-4ddf-9d22-15e42a6fd207" providerId="ADAL" clId="{D5A3063B-5101-4A85-9A7F-D5F910C88E4F}" dt="2023-08-16T12:22:56.988" v="1957" actId="47"/>
        <pc:sldMkLst>
          <pc:docMk/>
          <pc:sldMk cId="2933471840" sldId="3834"/>
        </pc:sldMkLst>
      </pc:sldChg>
      <pc:sldChg chg="del">
        <pc:chgData name="Anastasiya Belchankova" userId="ce386c49-8c7a-4ddf-9d22-15e42a6fd207" providerId="ADAL" clId="{D5A3063B-5101-4A85-9A7F-D5F910C88E4F}" dt="2023-08-16T15:06:06.053" v="4978" actId="2696"/>
        <pc:sldMkLst>
          <pc:docMk/>
          <pc:sldMk cId="2446854587" sldId="3838"/>
        </pc:sldMkLst>
      </pc:sldChg>
      <pc:sldChg chg="addSp delSp modSp mod">
        <pc:chgData name="Anastasiya Belchankova" userId="ce386c49-8c7a-4ddf-9d22-15e42a6fd207" providerId="ADAL" clId="{D5A3063B-5101-4A85-9A7F-D5F910C88E4F}" dt="2023-08-17T13:46:36.457" v="5564" actId="478"/>
        <pc:sldMkLst>
          <pc:docMk/>
          <pc:sldMk cId="3539535727" sldId="3841"/>
        </pc:sldMkLst>
        <pc:spChg chg="add del mod">
          <ac:chgData name="Anastasiya Belchankova" userId="ce386c49-8c7a-4ddf-9d22-15e42a6fd207" providerId="ADAL" clId="{D5A3063B-5101-4A85-9A7F-D5F910C88E4F}" dt="2023-08-17T13:46:36.457" v="5564" actId="478"/>
          <ac:spMkLst>
            <pc:docMk/>
            <pc:sldMk cId="3539535727" sldId="3841"/>
            <ac:spMk id="3" creationId="{C842465A-699D-E1B3-60EF-6F27B6F5F77E}"/>
          </ac:spMkLst>
        </pc:spChg>
        <pc:spChg chg="del">
          <ac:chgData name="Anastasiya Belchankova" userId="ce386c49-8c7a-4ddf-9d22-15e42a6fd207" providerId="ADAL" clId="{D5A3063B-5101-4A85-9A7F-D5F910C88E4F}" dt="2023-08-17T13:46:32.389" v="5563" actId="478"/>
          <ac:spMkLst>
            <pc:docMk/>
            <pc:sldMk cId="3539535727" sldId="3841"/>
            <ac:spMk id="6" creationId="{14C5A011-86B5-1550-5521-FC560372C1DD}"/>
          </ac:spMkLst>
        </pc:spChg>
        <pc:spChg chg="mod">
          <ac:chgData name="Anastasiya Belchankova" userId="ce386c49-8c7a-4ddf-9d22-15e42a6fd207" providerId="ADAL" clId="{D5A3063B-5101-4A85-9A7F-D5F910C88E4F}" dt="2023-08-16T11:02:52.031" v="36" actId="20577"/>
          <ac:spMkLst>
            <pc:docMk/>
            <pc:sldMk cId="3539535727" sldId="3841"/>
            <ac:spMk id="8" creationId="{31A86AC2-EB48-C9AC-90D4-00C0D9B42056}"/>
          </ac:spMkLst>
        </pc:spChg>
        <pc:spChg chg="mod">
          <ac:chgData name="Anastasiya Belchankova" userId="ce386c49-8c7a-4ddf-9d22-15e42a6fd207" providerId="ADAL" clId="{D5A3063B-5101-4A85-9A7F-D5F910C88E4F}" dt="2023-08-16T11:03:00.497" v="47" actId="20577"/>
          <ac:spMkLst>
            <pc:docMk/>
            <pc:sldMk cId="3539535727" sldId="3841"/>
            <ac:spMk id="9" creationId="{C71B5C60-4F2A-356B-7844-CCAAB36A260B}"/>
          </ac:spMkLst>
        </pc:spChg>
        <pc:spChg chg="mod">
          <ac:chgData name="Anastasiya Belchankova" userId="ce386c49-8c7a-4ddf-9d22-15e42a6fd207" providerId="ADAL" clId="{D5A3063B-5101-4A85-9A7F-D5F910C88E4F}" dt="2023-08-17T13:46:24.162" v="5562" actId="20577"/>
          <ac:spMkLst>
            <pc:docMk/>
            <pc:sldMk cId="3539535727" sldId="3841"/>
            <ac:spMk id="11" creationId="{352E10A6-CA4E-4ECF-99F7-05C033772EAC}"/>
          </ac:spMkLst>
        </pc:spChg>
      </pc:sldChg>
      <pc:sldChg chg="addSp delSp modSp mod">
        <pc:chgData name="Anastasiya Belchankova" userId="ce386c49-8c7a-4ddf-9d22-15e42a6fd207" providerId="ADAL" clId="{D5A3063B-5101-4A85-9A7F-D5F910C88E4F}" dt="2023-08-17T14:04:50.557" v="6134" actId="20577"/>
        <pc:sldMkLst>
          <pc:docMk/>
          <pc:sldMk cId="3687305662" sldId="3847"/>
        </pc:sldMkLst>
        <pc:spChg chg="mod">
          <ac:chgData name="Anastasiya Belchankova" userId="ce386c49-8c7a-4ddf-9d22-15e42a6fd207" providerId="ADAL" clId="{D5A3063B-5101-4A85-9A7F-D5F910C88E4F}" dt="2023-08-16T13:47:25.661" v="3465" actId="14100"/>
          <ac:spMkLst>
            <pc:docMk/>
            <pc:sldMk cId="3687305662" sldId="3847"/>
            <ac:spMk id="2" creationId="{FB1CB951-4B16-94B3-8457-CACDDDB6CFC1}"/>
          </ac:spMkLst>
        </pc:spChg>
        <pc:spChg chg="mod">
          <ac:chgData name="Anastasiya Belchankova" userId="ce386c49-8c7a-4ddf-9d22-15e42a6fd207" providerId="ADAL" clId="{D5A3063B-5101-4A85-9A7F-D5F910C88E4F}" dt="2023-08-17T14:04:50.557" v="6134" actId="20577"/>
          <ac:spMkLst>
            <pc:docMk/>
            <pc:sldMk cId="3687305662" sldId="3847"/>
            <ac:spMk id="3" creationId="{2E3CA11B-692F-AEE8-B879-E345EE7947A9}"/>
          </ac:spMkLst>
        </pc:spChg>
        <pc:spChg chg="del mod">
          <ac:chgData name="Anastasiya Belchankova" userId="ce386c49-8c7a-4ddf-9d22-15e42a6fd207" providerId="ADAL" clId="{D5A3063B-5101-4A85-9A7F-D5F910C88E4F}" dt="2023-08-16T13:51:14.985" v="3478" actId="478"/>
          <ac:spMkLst>
            <pc:docMk/>
            <pc:sldMk cId="3687305662" sldId="3847"/>
            <ac:spMk id="4" creationId="{9AFBAAD1-C93A-E706-B733-710CCFE6C55B}"/>
          </ac:spMkLst>
        </pc:spChg>
        <pc:spChg chg="add del mod">
          <ac:chgData name="Anastasiya Belchankova" userId="ce386c49-8c7a-4ddf-9d22-15e42a6fd207" providerId="ADAL" clId="{D5A3063B-5101-4A85-9A7F-D5F910C88E4F}" dt="2023-08-16T13:51:20.153" v="3479" actId="478"/>
          <ac:spMkLst>
            <pc:docMk/>
            <pc:sldMk cId="3687305662" sldId="3847"/>
            <ac:spMk id="6" creationId="{BE4EF1C3-DE6F-6527-94F5-18FEA65BE8D4}"/>
          </ac:spMkLst>
        </pc:spChg>
      </pc:sldChg>
      <pc:sldChg chg="addSp delSp modSp add mod">
        <pc:chgData name="Anastasiya Belchankova" userId="ce386c49-8c7a-4ddf-9d22-15e42a6fd207" providerId="ADAL" clId="{D5A3063B-5101-4A85-9A7F-D5F910C88E4F}" dt="2023-08-17T13:51:06.574" v="5696" actId="313"/>
        <pc:sldMkLst>
          <pc:docMk/>
          <pc:sldMk cId="2235096210" sldId="3848"/>
        </pc:sldMkLst>
        <pc:spChg chg="mod">
          <ac:chgData name="Anastasiya Belchankova" userId="ce386c49-8c7a-4ddf-9d22-15e42a6fd207" providerId="ADAL" clId="{D5A3063B-5101-4A85-9A7F-D5F910C88E4F}" dt="2023-08-16T11:39:49.084" v="798" actId="14100"/>
          <ac:spMkLst>
            <pc:docMk/>
            <pc:sldMk cId="2235096210" sldId="3848"/>
            <ac:spMk id="2" creationId="{3FD42E61-2609-D3AD-CE8B-77936A0FDB3B}"/>
          </ac:spMkLst>
        </pc:spChg>
        <pc:spChg chg="add del mod">
          <ac:chgData name="Anastasiya Belchankova" userId="ce386c49-8c7a-4ddf-9d22-15e42a6fd207" providerId="ADAL" clId="{D5A3063B-5101-4A85-9A7F-D5F910C88E4F}" dt="2023-08-16T11:42:40.300" v="900" actId="478"/>
          <ac:spMkLst>
            <pc:docMk/>
            <pc:sldMk cId="2235096210" sldId="3848"/>
            <ac:spMk id="4" creationId="{1EF14FDA-6BF6-01F0-41FE-22FE2E6D9F10}"/>
          </ac:spMkLst>
        </pc:spChg>
        <pc:spChg chg="mod">
          <ac:chgData name="Anastasiya Belchankova" userId="ce386c49-8c7a-4ddf-9d22-15e42a6fd207" providerId="ADAL" clId="{D5A3063B-5101-4A85-9A7F-D5F910C88E4F}" dt="2023-08-17T13:51:06.574" v="5696" actId="313"/>
          <ac:spMkLst>
            <pc:docMk/>
            <pc:sldMk cId="2235096210" sldId="3848"/>
            <ac:spMk id="5" creationId="{D7F09110-32B4-2840-9133-87945A18CE4E}"/>
          </ac:spMkLst>
        </pc:spChg>
        <pc:spChg chg="del">
          <ac:chgData name="Anastasiya Belchankova" userId="ce386c49-8c7a-4ddf-9d22-15e42a6fd207" providerId="ADAL" clId="{D5A3063B-5101-4A85-9A7F-D5F910C88E4F}" dt="2023-08-16T11:42:37.039" v="899" actId="478"/>
          <ac:spMkLst>
            <pc:docMk/>
            <pc:sldMk cId="2235096210" sldId="3848"/>
            <ac:spMk id="13" creationId="{D219B83E-48FB-024F-8B13-1CB54B03DA46}"/>
          </ac:spMkLst>
        </pc:spChg>
        <pc:picChg chg="add mod">
          <ac:chgData name="Anastasiya Belchankova" userId="ce386c49-8c7a-4ddf-9d22-15e42a6fd207" providerId="ADAL" clId="{D5A3063B-5101-4A85-9A7F-D5F910C88E4F}" dt="2023-08-16T11:43:45.903" v="910" actId="1076"/>
          <ac:picMkLst>
            <pc:docMk/>
            <pc:sldMk cId="2235096210" sldId="3848"/>
            <ac:picMk id="8" creationId="{14AC05BF-187E-DEB0-4E9C-25B34B815801}"/>
          </ac:picMkLst>
        </pc:picChg>
      </pc:sldChg>
      <pc:sldChg chg="addSp delSp modSp add mod">
        <pc:chgData name="Anastasiya Belchankova" userId="ce386c49-8c7a-4ddf-9d22-15e42a6fd207" providerId="ADAL" clId="{D5A3063B-5101-4A85-9A7F-D5F910C88E4F}" dt="2023-08-17T13:52:59.477" v="5759" actId="313"/>
        <pc:sldMkLst>
          <pc:docMk/>
          <pc:sldMk cId="62795496" sldId="3849"/>
        </pc:sldMkLst>
        <pc:spChg chg="mod">
          <ac:chgData name="Anastasiya Belchankova" userId="ce386c49-8c7a-4ddf-9d22-15e42a6fd207" providerId="ADAL" clId="{D5A3063B-5101-4A85-9A7F-D5F910C88E4F}" dt="2023-08-16T12:04:15.630" v="1548" actId="14100"/>
          <ac:spMkLst>
            <pc:docMk/>
            <pc:sldMk cId="62795496" sldId="3849"/>
            <ac:spMk id="2" creationId="{3FD42E61-2609-D3AD-CE8B-77936A0FDB3B}"/>
          </ac:spMkLst>
        </pc:spChg>
        <pc:spChg chg="add del mod">
          <ac:chgData name="Anastasiya Belchankova" userId="ce386c49-8c7a-4ddf-9d22-15e42a6fd207" providerId="ADAL" clId="{D5A3063B-5101-4A85-9A7F-D5F910C88E4F}" dt="2023-08-16T12:06:52.129" v="1558" actId="478"/>
          <ac:spMkLst>
            <pc:docMk/>
            <pc:sldMk cId="62795496" sldId="3849"/>
            <ac:spMk id="4" creationId="{3530BDDB-66C6-ADDF-E183-12A8E977C316}"/>
          </ac:spMkLst>
        </pc:spChg>
        <pc:spChg chg="mod">
          <ac:chgData name="Anastasiya Belchankova" userId="ce386c49-8c7a-4ddf-9d22-15e42a6fd207" providerId="ADAL" clId="{D5A3063B-5101-4A85-9A7F-D5F910C88E4F}" dt="2023-08-17T13:52:59.477" v="5759" actId="313"/>
          <ac:spMkLst>
            <pc:docMk/>
            <pc:sldMk cId="62795496" sldId="3849"/>
            <ac:spMk id="5" creationId="{D7F09110-32B4-2840-9133-87945A18CE4E}"/>
          </ac:spMkLst>
        </pc:spChg>
        <pc:spChg chg="del">
          <ac:chgData name="Anastasiya Belchankova" userId="ce386c49-8c7a-4ddf-9d22-15e42a6fd207" providerId="ADAL" clId="{D5A3063B-5101-4A85-9A7F-D5F910C88E4F}" dt="2023-08-16T12:06:49.266" v="1557" actId="478"/>
          <ac:spMkLst>
            <pc:docMk/>
            <pc:sldMk cId="62795496" sldId="3849"/>
            <ac:spMk id="13" creationId="{D219B83E-48FB-024F-8B13-1CB54B03DA46}"/>
          </ac:spMkLst>
        </pc:spChg>
        <pc:picChg chg="add mod">
          <ac:chgData name="Anastasiya Belchankova" userId="ce386c49-8c7a-4ddf-9d22-15e42a6fd207" providerId="ADAL" clId="{D5A3063B-5101-4A85-9A7F-D5F910C88E4F}" dt="2023-08-16T12:10:12.502" v="1644" actId="1076"/>
          <ac:picMkLst>
            <pc:docMk/>
            <pc:sldMk cId="62795496" sldId="3849"/>
            <ac:picMk id="8" creationId="{22A9AD1A-A5C9-A844-2E62-408E6AF2EEB6}"/>
          </ac:picMkLst>
        </pc:picChg>
      </pc:sldChg>
      <pc:sldChg chg="addSp delSp modSp add mod">
        <pc:chgData name="Anastasiya Belchankova" userId="ce386c49-8c7a-4ddf-9d22-15e42a6fd207" providerId="ADAL" clId="{D5A3063B-5101-4A85-9A7F-D5F910C88E4F}" dt="2023-08-17T13:49:07.746" v="5650" actId="123"/>
        <pc:sldMkLst>
          <pc:docMk/>
          <pc:sldMk cId="2454306707" sldId="3850"/>
        </pc:sldMkLst>
        <pc:spChg chg="del mod">
          <ac:chgData name="Anastasiya Belchankova" userId="ce386c49-8c7a-4ddf-9d22-15e42a6fd207" providerId="ADAL" clId="{D5A3063B-5101-4A85-9A7F-D5F910C88E4F}" dt="2023-08-16T11:29:04.970" v="557" actId="478"/>
          <ac:spMkLst>
            <pc:docMk/>
            <pc:sldMk cId="2454306707" sldId="3850"/>
            <ac:spMk id="2" creationId="{3FD42E61-2609-D3AD-CE8B-77936A0FDB3B}"/>
          </ac:spMkLst>
        </pc:spChg>
        <pc:spChg chg="mod">
          <ac:chgData name="Anastasiya Belchankova" userId="ce386c49-8c7a-4ddf-9d22-15e42a6fd207" providerId="ADAL" clId="{D5A3063B-5101-4A85-9A7F-D5F910C88E4F}" dt="2023-08-17T13:49:07.746" v="5650" actId="123"/>
          <ac:spMkLst>
            <pc:docMk/>
            <pc:sldMk cId="2454306707" sldId="3850"/>
            <ac:spMk id="5" creationId="{D7F09110-32B4-2840-9133-87945A18CE4E}"/>
          </ac:spMkLst>
        </pc:spChg>
        <pc:spChg chg="add del mod">
          <ac:chgData name="Anastasiya Belchankova" userId="ce386c49-8c7a-4ddf-9d22-15e42a6fd207" providerId="ADAL" clId="{D5A3063B-5101-4A85-9A7F-D5F910C88E4F}" dt="2023-08-16T11:29:09.631" v="558"/>
          <ac:spMkLst>
            <pc:docMk/>
            <pc:sldMk cId="2454306707" sldId="3850"/>
            <ac:spMk id="8" creationId="{7E4CDDD1-E8B0-75EC-D5AE-6E0801554F61}"/>
          </ac:spMkLst>
        </pc:spChg>
        <pc:spChg chg="add mod">
          <ac:chgData name="Anastasiya Belchankova" userId="ce386c49-8c7a-4ddf-9d22-15e42a6fd207" providerId="ADAL" clId="{D5A3063B-5101-4A85-9A7F-D5F910C88E4F}" dt="2023-08-16T11:29:16.082" v="560" actId="14100"/>
          <ac:spMkLst>
            <pc:docMk/>
            <pc:sldMk cId="2454306707" sldId="3850"/>
            <ac:spMk id="9" creationId="{01F41FA3-1BA0-B10F-DA88-9D06B1562218}"/>
          </ac:spMkLst>
        </pc:spChg>
        <pc:picChg chg="add mod">
          <ac:chgData name="Anastasiya Belchankova" userId="ce386c49-8c7a-4ddf-9d22-15e42a6fd207" providerId="ADAL" clId="{D5A3063B-5101-4A85-9A7F-D5F910C88E4F}" dt="2023-08-16T11:32:55.895" v="580" actId="1076"/>
          <ac:picMkLst>
            <pc:docMk/>
            <pc:sldMk cId="2454306707" sldId="3850"/>
            <ac:picMk id="4" creationId="{2F52F847-CBF1-5A6E-262D-24079EBF3E35}"/>
          </ac:picMkLst>
        </pc:picChg>
      </pc:sldChg>
      <pc:sldChg chg="addSp delSp modSp add mod">
        <pc:chgData name="Anastasiya Belchankova" userId="ce386c49-8c7a-4ddf-9d22-15e42a6fd207" providerId="ADAL" clId="{D5A3063B-5101-4A85-9A7F-D5F910C88E4F}" dt="2023-08-17T13:50:12.501" v="5676" actId="15"/>
        <pc:sldMkLst>
          <pc:docMk/>
          <pc:sldMk cId="2344738970" sldId="3851"/>
        </pc:sldMkLst>
        <pc:spChg chg="del">
          <ac:chgData name="Anastasiya Belchankova" userId="ce386c49-8c7a-4ddf-9d22-15e42a6fd207" providerId="ADAL" clId="{D5A3063B-5101-4A85-9A7F-D5F910C88E4F}" dt="2023-08-16T11:29:26.471" v="561" actId="478"/>
          <ac:spMkLst>
            <pc:docMk/>
            <pc:sldMk cId="2344738970" sldId="3851"/>
            <ac:spMk id="2" creationId="{3FD42E61-2609-D3AD-CE8B-77936A0FDB3B}"/>
          </ac:spMkLst>
        </pc:spChg>
        <pc:spChg chg="add del mod">
          <ac:chgData name="Anastasiya Belchankova" userId="ce386c49-8c7a-4ddf-9d22-15e42a6fd207" providerId="ADAL" clId="{D5A3063B-5101-4A85-9A7F-D5F910C88E4F}" dt="2023-08-16T11:29:39.595" v="566"/>
          <ac:spMkLst>
            <pc:docMk/>
            <pc:sldMk cId="2344738970" sldId="3851"/>
            <ac:spMk id="4" creationId="{533411CF-99CD-C659-98C6-46854B8FE651}"/>
          </ac:spMkLst>
        </pc:spChg>
        <pc:spChg chg="mod">
          <ac:chgData name="Anastasiya Belchankova" userId="ce386c49-8c7a-4ddf-9d22-15e42a6fd207" providerId="ADAL" clId="{D5A3063B-5101-4A85-9A7F-D5F910C88E4F}" dt="2023-08-17T13:50:12.501" v="5676" actId="15"/>
          <ac:spMkLst>
            <pc:docMk/>
            <pc:sldMk cId="2344738970" sldId="3851"/>
            <ac:spMk id="5" creationId="{D7F09110-32B4-2840-9133-87945A18CE4E}"/>
          </ac:spMkLst>
        </pc:spChg>
        <pc:spChg chg="add del mod">
          <ac:chgData name="Anastasiya Belchankova" userId="ce386c49-8c7a-4ddf-9d22-15e42a6fd207" providerId="ADAL" clId="{D5A3063B-5101-4A85-9A7F-D5F910C88E4F}" dt="2023-08-16T11:29:37.078" v="565"/>
          <ac:spMkLst>
            <pc:docMk/>
            <pc:sldMk cId="2344738970" sldId="3851"/>
            <ac:spMk id="7" creationId="{7F7C0730-7A39-E2C2-B745-A972216AB8BC}"/>
          </ac:spMkLst>
        </pc:spChg>
        <pc:spChg chg="add mod">
          <ac:chgData name="Anastasiya Belchankova" userId="ce386c49-8c7a-4ddf-9d22-15e42a6fd207" providerId="ADAL" clId="{D5A3063B-5101-4A85-9A7F-D5F910C88E4F}" dt="2023-08-16T11:29:44.034" v="568" actId="14100"/>
          <ac:spMkLst>
            <pc:docMk/>
            <pc:sldMk cId="2344738970" sldId="3851"/>
            <ac:spMk id="8" creationId="{429939DB-4209-ADDA-7D03-8F6828FFFDAB}"/>
          </ac:spMkLst>
        </pc:spChg>
      </pc:sldChg>
      <pc:sldChg chg="modSp add del mod">
        <pc:chgData name="Anastasiya Belchankova" userId="ce386c49-8c7a-4ddf-9d22-15e42a6fd207" providerId="ADAL" clId="{D5A3063B-5101-4A85-9A7F-D5F910C88E4F}" dt="2023-08-16T11:34:31.874" v="584" actId="2696"/>
        <pc:sldMkLst>
          <pc:docMk/>
          <pc:sldMk cId="4164584049" sldId="3852"/>
        </pc:sldMkLst>
        <pc:spChg chg="mod">
          <ac:chgData name="Anastasiya Belchankova" userId="ce386c49-8c7a-4ddf-9d22-15e42a6fd207" providerId="ADAL" clId="{D5A3063B-5101-4A85-9A7F-D5F910C88E4F}" dt="2023-08-16T11:24:53.265" v="475" actId="6549"/>
          <ac:spMkLst>
            <pc:docMk/>
            <pc:sldMk cId="4164584049" sldId="3852"/>
            <ac:spMk id="5" creationId="{D7F09110-32B4-2840-9133-87945A18CE4E}"/>
          </ac:spMkLst>
        </pc:spChg>
      </pc:sldChg>
      <pc:sldChg chg="addSp modSp add mod">
        <pc:chgData name="Anastasiya Belchankova" userId="ce386c49-8c7a-4ddf-9d22-15e42a6fd207" providerId="ADAL" clId="{D5A3063B-5101-4A85-9A7F-D5F910C88E4F}" dt="2023-08-16T11:34:25.038" v="583" actId="1076"/>
        <pc:sldMkLst>
          <pc:docMk/>
          <pc:sldMk cId="353083551" sldId="3853"/>
        </pc:sldMkLst>
        <pc:spChg chg="mod">
          <ac:chgData name="Anastasiya Belchankova" userId="ce386c49-8c7a-4ddf-9d22-15e42a6fd207" providerId="ADAL" clId="{D5A3063B-5101-4A85-9A7F-D5F910C88E4F}" dt="2023-08-16T11:30:10.404" v="572" actId="6549"/>
          <ac:spMkLst>
            <pc:docMk/>
            <pc:sldMk cId="353083551" sldId="3853"/>
            <ac:spMk id="5" creationId="{D7F09110-32B4-2840-9133-87945A18CE4E}"/>
          </ac:spMkLst>
        </pc:spChg>
        <pc:picChg chg="add mod">
          <ac:chgData name="Anastasiya Belchankova" userId="ce386c49-8c7a-4ddf-9d22-15e42a6fd207" providerId="ADAL" clId="{D5A3063B-5101-4A85-9A7F-D5F910C88E4F}" dt="2023-08-16T11:34:25.038" v="583" actId="1076"/>
          <ac:picMkLst>
            <pc:docMk/>
            <pc:sldMk cId="353083551" sldId="3853"/>
            <ac:picMk id="3" creationId="{3198D594-D376-CCA5-28E2-01F59DFA7E3E}"/>
          </ac:picMkLst>
        </pc:picChg>
      </pc:sldChg>
      <pc:sldChg chg="addSp delSp modSp add mod">
        <pc:chgData name="Anastasiya Belchankova" userId="ce386c49-8c7a-4ddf-9d22-15e42a6fd207" providerId="ADAL" clId="{D5A3063B-5101-4A85-9A7F-D5F910C88E4F}" dt="2023-08-16T11:37:41.533" v="626" actId="6549"/>
        <pc:sldMkLst>
          <pc:docMk/>
          <pc:sldMk cId="1070318906" sldId="3854"/>
        </pc:sldMkLst>
        <pc:spChg chg="add del">
          <ac:chgData name="Anastasiya Belchankova" userId="ce386c49-8c7a-4ddf-9d22-15e42a6fd207" providerId="ADAL" clId="{D5A3063B-5101-4A85-9A7F-D5F910C88E4F}" dt="2023-08-16T11:36:47.673" v="605"/>
          <ac:spMkLst>
            <pc:docMk/>
            <pc:sldMk cId="1070318906" sldId="3854"/>
            <ac:spMk id="2" creationId="{698B82B1-F908-C796-A814-9AE4770E516C}"/>
          </ac:spMkLst>
        </pc:spChg>
        <pc:spChg chg="add del">
          <ac:chgData name="Anastasiya Belchankova" userId="ce386c49-8c7a-4ddf-9d22-15e42a6fd207" providerId="ADAL" clId="{D5A3063B-5101-4A85-9A7F-D5F910C88E4F}" dt="2023-08-16T11:36:52.695" v="608"/>
          <ac:spMkLst>
            <pc:docMk/>
            <pc:sldMk cId="1070318906" sldId="3854"/>
            <ac:spMk id="4" creationId="{90C29AA1-D45F-6CF2-5286-617C238B2C4C}"/>
          </ac:spMkLst>
        </pc:spChg>
        <pc:spChg chg="mod">
          <ac:chgData name="Anastasiya Belchankova" userId="ce386c49-8c7a-4ddf-9d22-15e42a6fd207" providerId="ADAL" clId="{D5A3063B-5101-4A85-9A7F-D5F910C88E4F}" dt="2023-08-16T11:37:41.533" v="626" actId="6549"/>
          <ac:spMkLst>
            <pc:docMk/>
            <pc:sldMk cId="1070318906" sldId="3854"/>
            <ac:spMk id="5" creationId="{D7F09110-32B4-2840-9133-87945A18CE4E}"/>
          </ac:spMkLst>
        </pc:spChg>
        <pc:spChg chg="mod">
          <ac:chgData name="Anastasiya Belchankova" userId="ce386c49-8c7a-4ddf-9d22-15e42a6fd207" providerId="ADAL" clId="{D5A3063B-5101-4A85-9A7F-D5F910C88E4F}" dt="2023-08-16T11:37:07.710" v="617" actId="20577"/>
          <ac:spMkLst>
            <pc:docMk/>
            <pc:sldMk cId="1070318906" sldId="3854"/>
            <ac:spMk id="8" creationId="{429939DB-4209-ADDA-7D03-8F6828FFFDAB}"/>
          </ac:spMkLst>
        </pc:spChg>
        <pc:picChg chg="del">
          <ac:chgData name="Anastasiya Belchankova" userId="ce386c49-8c7a-4ddf-9d22-15e42a6fd207" providerId="ADAL" clId="{D5A3063B-5101-4A85-9A7F-D5F910C88E4F}" dt="2023-08-16T11:36:35.956" v="586" actId="478"/>
          <ac:picMkLst>
            <pc:docMk/>
            <pc:sldMk cId="1070318906" sldId="3854"/>
            <ac:picMk id="3" creationId="{3198D594-D376-CCA5-28E2-01F59DFA7E3E}"/>
          </ac:picMkLst>
        </pc:picChg>
      </pc:sldChg>
      <pc:sldChg chg="addSp delSp modSp add mod">
        <pc:chgData name="Anastasiya Belchankova" userId="ce386c49-8c7a-4ddf-9d22-15e42a6fd207" providerId="ADAL" clId="{D5A3063B-5101-4A85-9A7F-D5F910C88E4F}" dt="2023-08-17T13:51:27.131" v="5702" actId="313"/>
        <pc:sldMkLst>
          <pc:docMk/>
          <pc:sldMk cId="1810805997" sldId="3855"/>
        </pc:sldMkLst>
        <pc:spChg chg="mod">
          <ac:chgData name="Anastasiya Belchankova" userId="ce386c49-8c7a-4ddf-9d22-15e42a6fd207" providerId="ADAL" clId="{D5A3063B-5101-4A85-9A7F-D5F910C88E4F}" dt="2023-08-17T13:51:27.131" v="5702" actId="313"/>
          <ac:spMkLst>
            <pc:docMk/>
            <pc:sldMk cId="1810805997" sldId="3855"/>
            <ac:spMk id="5" creationId="{D7F09110-32B4-2840-9133-87945A18CE4E}"/>
          </ac:spMkLst>
        </pc:spChg>
        <pc:spChg chg="del mod">
          <ac:chgData name="Anastasiya Belchankova" userId="ce386c49-8c7a-4ddf-9d22-15e42a6fd207" providerId="ADAL" clId="{D5A3063B-5101-4A85-9A7F-D5F910C88E4F}" dt="2023-08-16T11:46:18.198" v="1008" actId="478"/>
          <ac:spMkLst>
            <pc:docMk/>
            <pc:sldMk cId="1810805997" sldId="3855"/>
            <ac:spMk id="13" creationId="{D219B83E-48FB-024F-8B13-1CB54B03DA46}"/>
          </ac:spMkLst>
        </pc:spChg>
        <pc:picChg chg="add del mod">
          <ac:chgData name="Anastasiya Belchankova" userId="ce386c49-8c7a-4ddf-9d22-15e42a6fd207" providerId="ADAL" clId="{D5A3063B-5101-4A85-9A7F-D5F910C88E4F}" dt="2023-08-16T11:46:59.820" v="1018" actId="478"/>
          <ac:picMkLst>
            <pc:docMk/>
            <pc:sldMk cId="1810805997" sldId="3855"/>
            <ac:picMk id="4" creationId="{A8D34774-B025-FDEF-1277-0A27F7828031}"/>
          </ac:picMkLst>
        </pc:picChg>
        <pc:picChg chg="add mod">
          <ac:chgData name="Anastasiya Belchankova" userId="ce386c49-8c7a-4ddf-9d22-15e42a6fd207" providerId="ADAL" clId="{D5A3063B-5101-4A85-9A7F-D5F910C88E4F}" dt="2023-08-16T11:52:03.636" v="1170" actId="14100"/>
          <ac:picMkLst>
            <pc:docMk/>
            <pc:sldMk cId="1810805997" sldId="3855"/>
            <ac:picMk id="8" creationId="{38963378-5B4D-F069-4352-4EBE36670B6C}"/>
          </ac:picMkLst>
        </pc:picChg>
        <pc:picChg chg="add mod">
          <ac:chgData name="Anastasiya Belchankova" userId="ce386c49-8c7a-4ddf-9d22-15e42a6fd207" providerId="ADAL" clId="{D5A3063B-5101-4A85-9A7F-D5F910C88E4F}" dt="2023-08-16T11:52:14.388" v="1174" actId="14100"/>
          <ac:picMkLst>
            <pc:docMk/>
            <pc:sldMk cId="1810805997" sldId="3855"/>
            <ac:picMk id="10" creationId="{7D9351A1-419F-4A2E-C35C-40E04AE09241}"/>
          </ac:picMkLst>
        </pc:picChg>
      </pc:sldChg>
      <pc:sldChg chg="addSp delSp modSp add mod ord">
        <pc:chgData name="Anastasiya Belchankova" userId="ce386c49-8c7a-4ddf-9d22-15e42a6fd207" providerId="ADAL" clId="{D5A3063B-5101-4A85-9A7F-D5F910C88E4F}" dt="2023-08-17T13:51:34.969" v="5703" actId="1076"/>
        <pc:sldMkLst>
          <pc:docMk/>
          <pc:sldMk cId="2355632203" sldId="3856"/>
        </pc:sldMkLst>
        <pc:spChg chg="mod">
          <ac:chgData name="Anastasiya Belchankova" userId="ce386c49-8c7a-4ddf-9d22-15e42a6fd207" providerId="ADAL" clId="{D5A3063B-5101-4A85-9A7F-D5F910C88E4F}" dt="2023-08-16T12:00:07.519" v="1432" actId="20577"/>
          <ac:spMkLst>
            <pc:docMk/>
            <pc:sldMk cId="2355632203" sldId="3856"/>
            <ac:spMk id="5" creationId="{D7F09110-32B4-2840-9133-87945A18CE4E}"/>
          </ac:spMkLst>
        </pc:spChg>
        <pc:picChg chg="add mod">
          <ac:chgData name="Anastasiya Belchankova" userId="ce386c49-8c7a-4ddf-9d22-15e42a6fd207" providerId="ADAL" clId="{D5A3063B-5101-4A85-9A7F-D5F910C88E4F}" dt="2023-08-17T13:51:34.969" v="5703" actId="1076"/>
          <ac:picMkLst>
            <pc:docMk/>
            <pc:sldMk cId="2355632203" sldId="3856"/>
            <ac:picMk id="4" creationId="{34BCFE7B-9D60-38C7-4E70-42FE010244CF}"/>
          </ac:picMkLst>
        </pc:picChg>
        <pc:picChg chg="del">
          <ac:chgData name="Anastasiya Belchankova" userId="ce386c49-8c7a-4ddf-9d22-15e42a6fd207" providerId="ADAL" clId="{D5A3063B-5101-4A85-9A7F-D5F910C88E4F}" dt="2023-08-16T11:54:01.407" v="1243" actId="478"/>
          <ac:picMkLst>
            <pc:docMk/>
            <pc:sldMk cId="2355632203" sldId="3856"/>
            <ac:picMk id="8" creationId="{14AC05BF-187E-DEB0-4E9C-25B34B815801}"/>
          </ac:picMkLst>
        </pc:picChg>
      </pc:sldChg>
      <pc:sldChg chg="addSp delSp modSp add mod">
        <pc:chgData name="Anastasiya Belchankova" userId="ce386c49-8c7a-4ddf-9d22-15e42a6fd207" providerId="ADAL" clId="{D5A3063B-5101-4A85-9A7F-D5F910C88E4F}" dt="2023-08-17T13:53:39.885" v="5792" actId="20577"/>
        <pc:sldMkLst>
          <pc:docMk/>
          <pc:sldMk cId="3162317575" sldId="3857"/>
        </pc:sldMkLst>
        <pc:spChg chg="mod">
          <ac:chgData name="Anastasiya Belchankova" userId="ce386c49-8c7a-4ddf-9d22-15e42a6fd207" providerId="ADAL" clId="{D5A3063B-5101-4A85-9A7F-D5F910C88E4F}" dt="2023-08-17T13:53:39.885" v="5792" actId="20577"/>
          <ac:spMkLst>
            <pc:docMk/>
            <pc:sldMk cId="3162317575" sldId="3857"/>
            <ac:spMk id="5" creationId="{D7F09110-32B4-2840-9133-87945A18CE4E}"/>
          </ac:spMkLst>
        </pc:spChg>
        <pc:picChg chg="del">
          <ac:chgData name="Anastasiya Belchankova" userId="ce386c49-8c7a-4ddf-9d22-15e42a6fd207" providerId="ADAL" clId="{D5A3063B-5101-4A85-9A7F-D5F910C88E4F}" dt="2023-08-16T12:00:22.864" v="1436" actId="478"/>
          <ac:picMkLst>
            <pc:docMk/>
            <pc:sldMk cId="3162317575" sldId="3857"/>
            <ac:picMk id="4" creationId="{34BCFE7B-9D60-38C7-4E70-42FE010244CF}"/>
          </ac:picMkLst>
        </pc:picChg>
        <pc:picChg chg="add mod">
          <ac:chgData name="Anastasiya Belchankova" userId="ce386c49-8c7a-4ddf-9d22-15e42a6fd207" providerId="ADAL" clId="{D5A3063B-5101-4A85-9A7F-D5F910C88E4F}" dt="2023-08-16T12:03:39.871" v="1522" actId="1076"/>
          <ac:picMkLst>
            <pc:docMk/>
            <pc:sldMk cId="3162317575" sldId="3857"/>
            <ac:picMk id="7" creationId="{1C495889-BFA2-FF07-ED2C-E352755D53A3}"/>
          </ac:picMkLst>
        </pc:picChg>
      </pc:sldChg>
      <pc:sldChg chg="addSp delSp modSp add mod">
        <pc:chgData name="Anastasiya Belchankova" userId="ce386c49-8c7a-4ddf-9d22-15e42a6fd207" providerId="ADAL" clId="{D5A3063B-5101-4A85-9A7F-D5F910C88E4F}" dt="2023-08-17T13:53:26.665" v="5783" actId="20577"/>
        <pc:sldMkLst>
          <pc:docMk/>
          <pc:sldMk cId="84718401" sldId="3858"/>
        </pc:sldMkLst>
        <pc:spChg chg="mod">
          <ac:chgData name="Anastasiya Belchankova" userId="ce386c49-8c7a-4ddf-9d22-15e42a6fd207" providerId="ADAL" clId="{D5A3063B-5101-4A85-9A7F-D5F910C88E4F}" dt="2023-08-17T13:53:26.665" v="5783" actId="20577"/>
          <ac:spMkLst>
            <pc:docMk/>
            <pc:sldMk cId="84718401" sldId="3858"/>
            <ac:spMk id="5" creationId="{D7F09110-32B4-2840-9133-87945A18CE4E}"/>
          </ac:spMkLst>
        </pc:spChg>
        <pc:picChg chg="add mod">
          <ac:chgData name="Anastasiya Belchankova" userId="ce386c49-8c7a-4ddf-9d22-15e42a6fd207" providerId="ADAL" clId="{D5A3063B-5101-4A85-9A7F-D5F910C88E4F}" dt="2023-08-16T12:13:12.667" v="1827" actId="1076"/>
          <ac:picMkLst>
            <pc:docMk/>
            <pc:sldMk cId="84718401" sldId="3858"/>
            <ac:picMk id="4" creationId="{EB3BE37D-5FD9-D830-7F5A-ADFAB6B43E3B}"/>
          </ac:picMkLst>
        </pc:picChg>
        <pc:picChg chg="del">
          <ac:chgData name="Anastasiya Belchankova" userId="ce386c49-8c7a-4ddf-9d22-15e42a6fd207" providerId="ADAL" clId="{D5A3063B-5101-4A85-9A7F-D5F910C88E4F}" dt="2023-08-16T12:12:09.131" v="1814" actId="478"/>
          <ac:picMkLst>
            <pc:docMk/>
            <pc:sldMk cId="84718401" sldId="3858"/>
            <ac:picMk id="8" creationId="{22A9AD1A-A5C9-A844-2E62-408E6AF2EEB6}"/>
          </ac:picMkLst>
        </pc:picChg>
      </pc:sldChg>
      <pc:sldChg chg="addSp delSp modSp add mod">
        <pc:chgData name="Anastasiya Belchankova" userId="ce386c49-8c7a-4ddf-9d22-15e42a6fd207" providerId="ADAL" clId="{D5A3063B-5101-4A85-9A7F-D5F910C88E4F}" dt="2023-08-17T13:54:47.429" v="5838" actId="313"/>
        <pc:sldMkLst>
          <pc:docMk/>
          <pc:sldMk cId="2105298184" sldId="3859"/>
        </pc:sldMkLst>
        <pc:spChg chg="mod">
          <ac:chgData name="Anastasiya Belchankova" userId="ce386c49-8c7a-4ddf-9d22-15e42a6fd207" providerId="ADAL" clId="{D5A3063B-5101-4A85-9A7F-D5F910C88E4F}" dt="2023-08-16T12:13:57.452" v="1832" actId="14100"/>
          <ac:spMkLst>
            <pc:docMk/>
            <pc:sldMk cId="2105298184" sldId="3859"/>
            <ac:spMk id="2" creationId="{3FD42E61-2609-D3AD-CE8B-77936A0FDB3B}"/>
          </ac:spMkLst>
        </pc:spChg>
        <pc:spChg chg="mod">
          <ac:chgData name="Anastasiya Belchankova" userId="ce386c49-8c7a-4ddf-9d22-15e42a6fd207" providerId="ADAL" clId="{D5A3063B-5101-4A85-9A7F-D5F910C88E4F}" dt="2023-08-17T13:54:47.429" v="5838" actId="313"/>
          <ac:spMkLst>
            <pc:docMk/>
            <pc:sldMk cId="2105298184" sldId="3859"/>
            <ac:spMk id="5" creationId="{D7F09110-32B4-2840-9133-87945A18CE4E}"/>
          </ac:spMkLst>
        </pc:spChg>
        <pc:picChg chg="del">
          <ac:chgData name="Anastasiya Belchankova" userId="ce386c49-8c7a-4ddf-9d22-15e42a6fd207" providerId="ADAL" clId="{D5A3063B-5101-4A85-9A7F-D5F910C88E4F}" dt="2023-08-16T12:14:01.175" v="1833" actId="478"/>
          <ac:picMkLst>
            <pc:docMk/>
            <pc:sldMk cId="2105298184" sldId="3859"/>
            <ac:picMk id="4" creationId="{EB3BE37D-5FD9-D830-7F5A-ADFAB6B43E3B}"/>
          </ac:picMkLst>
        </pc:picChg>
        <pc:picChg chg="add mod">
          <ac:chgData name="Anastasiya Belchankova" userId="ce386c49-8c7a-4ddf-9d22-15e42a6fd207" providerId="ADAL" clId="{D5A3063B-5101-4A85-9A7F-D5F910C88E4F}" dt="2023-08-16T12:21:08.695" v="1893" actId="1076"/>
          <ac:picMkLst>
            <pc:docMk/>
            <pc:sldMk cId="2105298184" sldId="3859"/>
            <ac:picMk id="7" creationId="{D4704378-66EC-5A61-4A5E-9B266C0BE42B}"/>
          </ac:picMkLst>
        </pc:picChg>
        <pc:picChg chg="add mod">
          <ac:chgData name="Anastasiya Belchankova" userId="ce386c49-8c7a-4ddf-9d22-15e42a6fd207" providerId="ADAL" clId="{D5A3063B-5101-4A85-9A7F-D5F910C88E4F}" dt="2023-08-16T12:21:13.616" v="1894" actId="1076"/>
          <ac:picMkLst>
            <pc:docMk/>
            <pc:sldMk cId="2105298184" sldId="3859"/>
            <ac:picMk id="9" creationId="{A518CB39-9DF4-8A0B-3B92-41834E051F03}"/>
          </ac:picMkLst>
        </pc:picChg>
      </pc:sldChg>
      <pc:sldChg chg="addSp modSp add mod">
        <pc:chgData name="Anastasiya Belchankova" userId="ce386c49-8c7a-4ddf-9d22-15e42a6fd207" providerId="ADAL" clId="{D5A3063B-5101-4A85-9A7F-D5F910C88E4F}" dt="2023-08-17T13:55:29.665" v="5870" actId="20577"/>
        <pc:sldMkLst>
          <pc:docMk/>
          <pc:sldMk cId="2992264165" sldId="3860"/>
        </pc:sldMkLst>
        <pc:spChg chg="mod">
          <ac:chgData name="Anastasiya Belchankova" userId="ce386c49-8c7a-4ddf-9d22-15e42a6fd207" providerId="ADAL" clId="{D5A3063B-5101-4A85-9A7F-D5F910C88E4F}" dt="2023-08-17T13:55:29.665" v="5870" actId="20577"/>
          <ac:spMkLst>
            <pc:docMk/>
            <pc:sldMk cId="2992264165" sldId="3860"/>
            <ac:spMk id="5" creationId="{D7F09110-32B4-2840-9133-87945A18CE4E}"/>
          </ac:spMkLst>
        </pc:spChg>
        <pc:picChg chg="add mod">
          <ac:chgData name="Anastasiya Belchankova" userId="ce386c49-8c7a-4ddf-9d22-15e42a6fd207" providerId="ADAL" clId="{D5A3063B-5101-4A85-9A7F-D5F910C88E4F}" dt="2023-08-16T12:22:49.624" v="1956" actId="1076"/>
          <ac:picMkLst>
            <pc:docMk/>
            <pc:sldMk cId="2992264165" sldId="3860"/>
            <ac:picMk id="4" creationId="{D934E9D5-1F0D-5B52-43CB-730B2A45E2FD}"/>
          </ac:picMkLst>
        </pc:picChg>
      </pc:sldChg>
      <pc:sldChg chg="add del">
        <pc:chgData name="Anastasiya Belchankova" userId="ce386c49-8c7a-4ddf-9d22-15e42a6fd207" providerId="ADAL" clId="{D5A3063B-5101-4A85-9A7F-D5F910C88E4F}" dt="2023-08-16T12:14:03.669" v="1834" actId="47"/>
        <pc:sldMkLst>
          <pc:docMk/>
          <pc:sldMk cId="3905612036" sldId="3860"/>
        </pc:sldMkLst>
      </pc:sldChg>
      <pc:sldChg chg="addSp delSp modSp add mod ord">
        <pc:chgData name="Anastasiya Belchankova" userId="ce386c49-8c7a-4ddf-9d22-15e42a6fd207" providerId="ADAL" clId="{D5A3063B-5101-4A85-9A7F-D5F910C88E4F}" dt="2023-08-17T13:58:27.554" v="5931" actId="20577"/>
        <pc:sldMkLst>
          <pc:docMk/>
          <pc:sldMk cId="3214892871" sldId="3861"/>
        </pc:sldMkLst>
        <pc:spChg chg="mod">
          <ac:chgData name="Anastasiya Belchankova" userId="ce386c49-8c7a-4ddf-9d22-15e42a6fd207" providerId="ADAL" clId="{D5A3063B-5101-4A85-9A7F-D5F910C88E4F}" dt="2023-08-16T12:29:52.364" v="2108"/>
          <ac:spMkLst>
            <pc:docMk/>
            <pc:sldMk cId="3214892871" sldId="3861"/>
            <ac:spMk id="2" creationId="{3FD42E61-2609-D3AD-CE8B-77936A0FDB3B}"/>
          </ac:spMkLst>
        </pc:spChg>
        <pc:spChg chg="mod">
          <ac:chgData name="Anastasiya Belchankova" userId="ce386c49-8c7a-4ddf-9d22-15e42a6fd207" providerId="ADAL" clId="{D5A3063B-5101-4A85-9A7F-D5F910C88E4F}" dt="2023-08-17T13:58:27.554" v="5931" actId="20577"/>
          <ac:spMkLst>
            <pc:docMk/>
            <pc:sldMk cId="3214892871" sldId="3861"/>
            <ac:spMk id="5" creationId="{D7F09110-32B4-2840-9133-87945A18CE4E}"/>
          </ac:spMkLst>
        </pc:spChg>
        <pc:picChg chg="del">
          <ac:chgData name="Anastasiya Belchankova" userId="ce386c49-8c7a-4ddf-9d22-15e42a6fd207" providerId="ADAL" clId="{D5A3063B-5101-4A85-9A7F-D5F910C88E4F}" dt="2023-08-16T12:29:54.287" v="2109" actId="478"/>
          <ac:picMkLst>
            <pc:docMk/>
            <pc:sldMk cId="3214892871" sldId="3861"/>
            <ac:picMk id="4" creationId="{D934E9D5-1F0D-5B52-43CB-730B2A45E2FD}"/>
          </ac:picMkLst>
        </pc:picChg>
        <pc:picChg chg="add mod">
          <ac:chgData name="Anastasiya Belchankova" userId="ce386c49-8c7a-4ddf-9d22-15e42a6fd207" providerId="ADAL" clId="{D5A3063B-5101-4A85-9A7F-D5F910C88E4F}" dt="2023-08-17T13:58:15.987" v="5925" actId="1076"/>
          <ac:picMkLst>
            <pc:docMk/>
            <pc:sldMk cId="3214892871" sldId="3861"/>
            <ac:picMk id="7" creationId="{7B33A427-5CBB-5C99-EF40-A768AC26B85C}"/>
          </ac:picMkLst>
        </pc:picChg>
      </pc:sldChg>
      <pc:sldChg chg="addSp delSp modSp add mod">
        <pc:chgData name="Anastasiya Belchankova" userId="ce386c49-8c7a-4ddf-9d22-15e42a6fd207" providerId="ADAL" clId="{D5A3063B-5101-4A85-9A7F-D5F910C88E4F}" dt="2023-08-17T14:00:11.704" v="5987" actId="1076"/>
        <pc:sldMkLst>
          <pc:docMk/>
          <pc:sldMk cId="4133360052" sldId="3862"/>
        </pc:sldMkLst>
        <pc:spChg chg="mod">
          <ac:chgData name="Anastasiya Belchankova" userId="ce386c49-8c7a-4ddf-9d22-15e42a6fd207" providerId="ADAL" clId="{D5A3063B-5101-4A85-9A7F-D5F910C88E4F}" dt="2023-08-16T12:35:57.653" v="2271"/>
          <ac:spMkLst>
            <pc:docMk/>
            <pc:sldMk cId="4133360052" sldId="3862"/>
            <ac:spMk id="2" creationId="{3FD42E61-2609-D3AD-CE8B-77936A0FDB3B}"/>
          </ac:spMkLst>
        </pc:spChg>
        <pc:spChg chg="add mod">
          <ac:chgData name="Anastasiya Belchankova" userId="ce386c49-8c7a-4ddf-9d22-15e42a6fd207" providerId="ADAL" clId="{D5A3063B-5101-4A85-9A7F-D5F910C88E4F}" dt="2023-08-17T13:59:18.640" v="5960" actId="313"/>
          <ac:spMkLst>
            <pc:docMk/>
            <pc:sldMk cId="4133360052" sldId="3862"/>
            <ac:spMk id="4" creationId="{030F6682-2703-21CF-DD1A-AAD036215ECE}"/>
          </ac:spMkLst>
        </pc:spChg>
        <pc:spChg chg="mod">
          <ac:chgData name="Anastasiya Belchankova" userId="ce386c49-8c7a-4ddf-9d22-15e42a6fd207" providerId="ADAL" clId="{D5A3063B-5101-4A85-9A7F-D5F910C88E4F}" dt="2023-08-16T12:37:48.052" v="2321"/>
          <ac:spMkLst>
            <pc:docMk/>
            <pc:sldMk cId="4133360052" sldId="3862"/>
            <ac:spMk id="5" creationId="{D7F09110-32B4-2840-9133-87945A18CE4E}"/>
          </ac:spMkLst>
        </pc:spChg>
        <pc:spChg chg="add mod">
          <ac:chgData name="Anastasiya Belchankova" userId="ce386c49-8c7a-4ddf-9d22-15e42a6fd207" providerId="ADAL" clId="{D5A3063B-5101-4A85-9A7F-D5F910C88E4F}" dt="2023-08-17T14:00:00.477" v="5986" actId="113"/>
          <ac:spMkLst>
            <pc:docMk/>
            <pc:sldMk cId="4133360052" sldId="3862"/>
            <ac:spMk id="11" creationId="{BE41C842-D651-B2AC-B3FD-9AC6CF7311A3}"/>
          </ac:spMkLst>
        </pc:spChg>
        <pc:picChg chg="add del">
          <ac:chgData name="Anastasiya Belchankova" userId="ce386c49-8c7a-4ddf-9d22-15e42a6fd207" providerId="ADAL" clId="{D5A3063B-5101-4A85-9A7F-D5F910C88E4F}" dt="2023-08-16T12:37:50.103" v="2323" actId="478"/>
          <ac:picMkLst>
            <pc:docMk/>
            <pc:sldMk cId="4133360052" sldId="3862"/>
            <ac:picMk id="7" creationId="{7B33A427-5CBB-5C99-EF40-A768AC26B85C}"/>
          </ac:picMkLst>
        </pc:picChg>
        <pc:picChg chg="add mod">
          <ac:chgData name="Anastasiya Belchankova" userId="ce386c49-8c7a-4ddf-9d22-15e42a6fd207" providerId="ADAL" clId="{D5A3063B-5101-4A85-9A7F-D5F910C88E4F}" dt="2023-08-17T13:59:49.506" v="5984" actId="1076"/>
          <ac:picMkLst>
            <pc:docMk/>
            <pc:sldMk cId="4133360052" sldId="3862"/>
            <ac:picMk id="9" creationId="{FA7C3F55-0464-8D6B-ABBF-36D9E14C362B}"/>
          </ac:picMkLst>
        </pc:picChg>
        <pc:picChg chg="add mod">
          <ac:chgData name="Anastasiya Belchankova" userId="ce386c49-8c7a-4ddf-9d22-15e42a6fd207" providerId="ADAL" clId="{D5A3063B-5101-4A85-9A7F-D5F910C88E4F}" dt="2023-08-17T14:00:11.704" v="5987" actId="1076"/>
          <ac:picMkLst>
            <pc:docMk/>
            <pc:sldMk cId="4133360052" sldId="3862"/>
            <ac:picMk id="13" creationId="{CD629101-585E-8AAA-306C-EA4655D71800}"/>
          </ac:picMkLst>
        </pc:picChg>
      </pc:sldChg>
      <pc:sldChg chg="addSp delSp modSp add mod">
        <pc:chgData name="Anastasiya Belchankova" userId="ce386c49-8c7a-4ddf-9d22-15e42a6fd207" providerId="ADAL" clId="{D5A3063B-5101-4A85-9A7F-D5F910C88E4F}" dt="2023-08-17T14:00:56.994" v="6019" actId="313"/>
        <pc:sldMkLst>
          <pc:docMk/>
          <pc:sldMk cId="473623587" sldId="3863"/>
        </pc:sldMkLst>
        <pc:spChg chg="mod">
          <ac:chgData name="Anastasiya Belchankova" userId="ce386c49-8c7a-4ddf-9d22-15e42a6fd207" providerId="ADAL" clId="{D5A3063B-5101-4A85-9A7F-D5F910C88E4F}" dt="2023-08-16T12:45:53.534" v="2433" actId="14100"/>
          <ac:spMkLst>
            <pc:docMk/>
            <pc:sldMk cId="473623587" sldId="3863"/>
            <ac:spMk id="2" creationId="{3FD42E61-2609-D3AD-CE8B-77936A0FDB3B}"/>
          </ac:spMkLst>
        </pc:spChg>
        <pc:spChg chg="mod">
          <ac:chgData name="Anastasiya Belchankova" userId="ce386c49-8c7a-4ddf-9d22-15e42a6fd207" providerId="ADAL" clId="{D5A3063B-5101-4A85-9A7F-D5F910C88E4F}" dt="2023-08-17T14:00:56.994" v="6019" actId="313"/>
          <ac:spMkLst>
            <pc:docMk/>
            <pc:sldMk cId="473623587" sldId="3863"/>
            <ac:spMk id="4" creationId="{030F6682-2703-21CF-DD1A-AAD036215ECE}"/>
          </ac:spMkLst>
        </pc:spChg>
        <pc:spChg chg="del">
          <ac:chgData name="Anastasiya Belchankova" userId="ce386c49-8c7a-4ddf-9d22-15e42a6fd207" providerId="ADAL" clId="{D5A3063B-5101-4A85-9A7F-D5F910C88E4F}" dt="2023-08-16T12:44:04.958" v="2387" actId="478"/>
          <ac:spMkLst>
            <pc:docMk/>
            <pc:sldMk cId="473623587" sldId="3863"/>
            <ac:spMk id="11" creationId="{BE41C842-D651-B2AC-B3FD-9AC6CF7311A3}"/>
          </ac:spMkLst>
        </pc:spChg>
        <pc:picChg chg="add mod">
          <ac:chgData name="Anastasiya Belchankova" userId="ce386c49-8c7a-4ddf-9d22-15e42a6fd207" providerId="ADAL" clId="{D5A3063B-5101-4A85-9A7F-D5F910C88E4F}" dt="2023-08-16T12:47:46.917" v="2478" actId="1076"/>
          <ac:picMkLst>
            <pc:docMk/>
            <pc:sldMk cId="473623587" sldId="3863"/>
            <ac:picMk id="7" creationId="{5FAFFE68-2BC3-2C30-2CA0-9D0D109BDDD6}"/>
          </ac:picMkLst>
        </pc:picChg>
        <pc:picChg chg="del">
          <ac:chgData name="Anastasiya Belchankova" userId="ce386c49-8c7a-4ddf-9d22-15e42a6fd207" providerId="ADAL" clId="{D5A3063B-5101-4A85-9A7F-D5F910C88E4F}" dt="2023-08-16T12:43:33.471" v="2382" actId="478"/>
          <ac:picMkLst>
            <pc:docMk/>
            <pc:sldMk cId="473623587" sldId="3863"/>
            <ac:picMk id="9" creationId="{FA7C3F55-0464-8D6B-ABBF-36D9E14C362B}"/>
          </ac:picMkLst>
        </pc:picChg>
        <pc:picChg chg="del">
          <ac:chgData name="Anastasiya Belchankova" userId="ce386c49-8c7a-4ddf-9d22-15e42a6fd207" providerId="ADAL" clId="{D5A3063B-5101-4A85-9A7F-D5F910C88E4F}" dt="2023-08-16T12:43:31.374" v="2381" actId="478"/>
          <ac:picMkLst>
            <pc:docMk/>
            <pc:sldMk cId="473623587" sldId="3863"/>
            <ac:picMk id="13" creationId="{CD629101-585E-8AAA-306C-EA4655D71800}"/>
          </ac:picMkLst>
        </pc:picChg>
      </pc:sldChg>
      <pc:sldChg chg="addSp delSp modSp add mod">
        <pc:chgData name="Anastasiya Belchankova" userId="ce386c49-8c7a-4ddf-9d22-15e42a6fd207" providerId="ADAL" clId="{D5A3063B-5101-4A85-9A7F-D5F910C88E4F}" dt="2023-08-16T13:18:09.106" v="2818" actId="20577"/>
        <pc:sldMkLst>
          <pc:docMk/>
          <pc:sldMk cId="1048056567" sldId="3864"/>
        </pc:sldMkLst>
        <pc:spChg chg="mod">
          <ac:chgData name="Anastasiya Belchankova" userId="ce386c49-8c7a-4ddf-9d22-15e42a6fd207" providerId="ADAL" clId="{D5A3063B-5101-4A85-9A7F-D5F910C88E4F}" dt="2023-08-16T12:49:22.670" v="2486" actId="20577"/>
          <ac:spMkLst>
            <pc:docMk/>
            <pc:sldMk cId="1048056567" sldId="3864"/>
            <ac:spMk id="2" creationId="{3FD42E61-2609-D3AD-CE8B-77936A0FDB3B}"/>
          </ac:spMkLst>
        </pc:spChg>
        <pc:spChg chg="mod">
          <ac:chgData name="Anastasiya Belchankova" userId="ce386c49-8c7a-4ddf-9d22-15e42a6fd207" providerId="ADAL" clId="{D5A3063B-5101-4A85-9A7F-D5F910C88E4F}" dt="2023-08-16T13:18:09.106" v="2818" actId="20577"/>
          <ac:spMkLst>
            <pc:docMk/>
            <pc:sldMk cId="1048056567" sldId="3864"/>
            <ac:spMk id="4" creationId="{030F6682-2703-21CF-DD1A-AAD036215ECE}"/>
          </ac:spMkLst>
        </pc:spChg>
        <pc:picChg chg="del">
          <ac:chgData name="Anastasiya Belchankova" userId="ce386c49-8c7a-4ddf-9d22-15e42a6fd207" providerId="ADAL" clId="{D5A3063B-5101-4A85-9A7F-D5F910C88E4F}" dt="2023-08-16T12:48:55.886" v="2482" actId="478"/>
          <ac:picMkLst>
            <pc:docMk/>
            <pc:sldMk cId="1048056567" sldId="3864"/>
            <ac:picMk id="7" creationId="{5FAFFE68-2BC3-2C30-2CA0-9D0D109BDDD6}"/>
          </ac:picMkLst>
        </pc:picChg>
        <pc:picChg chg="add mod">
          <ac:chgData name="Anastasiya Belchankova" userId="ce386c49-8c7a-4ddf-9d22-15e42a6fd207" providerId="ADAL" clId="{D5A3063B-5101-4A85-9A7F-D5F910C88E4F}" dt="2023-08-16T12:55:18.293" v="2594" actId="1076"/>
          <ac:picMkLst>
            <pc:docMk/>
            <pc:sldMk cId="1048056567" sldId="3864"/>
            <ac:picMk id="8" creationId="{1169BB2A-B935-E7AD-91A4-CCCA662C513A}"/>
          </ac:picMkLst>
        </pc:picChg>
      </pc:sldChg>
      <pc:sldChg chg="addSp delSp modSp add mod">
        <pc:chgData name="Anastasiya Belchankova" userId="ce386c49-8c7a-4ddf-9d22-15e42a6fd207" providerId="ADAL" clId="{D5A3063B-5101-4A85-9A7F-D5F910C88E4F}" dt="2023-08-17T14:01:59.078" v="6061" actId="6549"/>
        <pc:sldMkLst>
          <pc:docMk/>
          <pc:sldMk cId="1777495673" sldId="3865"/>
        </pc:sldMkLst>
        <pc:spChg chg="add mod">
          <ac:chgData name="Anastasiya Belchankova" userId="ce386c49-8c7a-4ddf-9d22-15e42a6fd207" providerId="ADAL" clId="{D5A3063B-5101-4A85-9A7F-D5F910C88E4F}" dt="2023-08-17T14:01:59.078" v="6061" actId="6549"/>
          <ac:spMkLst>
            <pc:docMk/>
            <pc:sldMk cId="1777495673" sldId="3865"/>
            <ac:spMk id="3" creationId="{80159DBF-CB01-456E-6E26-2A6090A68262}"/>
          </ac:spMkLst>
        </pc:spChg>
        <pc:spChg chg="del mod">
          <ac:chgData name="Anastasiya Belchankova" userId="ce386c49-8c7a-4ddf-9d22-15e42a6fd207" providerId="ADAL" clId="{D5A3063B-5101-4A85-9A7F-D5F910C88E4F}" dt="2023-08-16T13:14:50.244" v="2776"/>
          <ac:spMkLst>
            <pc:docMk/>
            <pc:sldMk cId="1777495673" sldId="3865"/>
            <ac:spMk id="4" creationId="{030F6682-2703-21CF-DD1A-AAD036215ECE}"/>
          </ac:spMkLst>
        </pc:spChg>
        <pc:picChg chg="del">
          <ac:chgData name="Anastasiya Belchankova" userId="ce386c49-8c7a-4ddf-9d22-15e42a6fd207" providerId="ADAL" clId="{D5A3063B-5101-4A85-9A7F-D5F910C88E4F}" dt="2023-08-16T12:49:32.413" v="2489" actId="478"/>
          <ac:picMkLst>
            <pc:docMk/>
            <pc:sldMk cId="1777495673" sldId="3865"/>
            <ac:picMk id="7" creationId="{5FAFFE68-2BC3-2C30-2CA0-9D0D109BDDD6}"/>
          </ac:picMkLst>
        </pc:picChg>
      </pc:sldChg>
      <pc:sldChg chg="addSp delSp modSp add mod">
        <pc:chgData name="Anastasiya Belchankova" userId="ce386c49-8c7a-4ddf-9d22-15e42a6fd207" providerId="ADAL" clId="{D5A3063B-5101-4A85-9A7F-D5F910C88E4F}" dt="2023-08-17T14:03:32.721" v="6093" actId="1076"/>
        <pc:sldMkLst>
          <pc:docMk/>
          <pc:sldMk cId="3086944585" sldId="3866"/>
        </pc:sldMkLst>
        <pc:spChg chg="mod">
          <ac:chgData name="Anastasiya Belchankova" userId="ce386c49-8c7a-4ddf-9d22-15e42a6fd207" providerId="ADAL" clId="{D5A3063B-5101-4A85-9A7F-D5F910C88E4F}" dt="2023-08-16T13:33:03.687" v="2923" actId="6549"/>
          <ac:spMkLst>
            <pc:docMk/>
            <pc:sldMk cId="3086944585" sldId="3866"/>
            <ac:spMk id="2" creationId="{3FD42E61-2609-D3AD-CE8B-77936A0FDB3B}"/>
          </ac:spMkLst>
        </pc:spChg>
        <pc:spChg chg="mod">
          <ac:chgData name="Anastasiya Belchankova" userId="ce386c49-8c7a-4ddf-9d22-15e42a6fd207" providerId="ADAL" clId="{D5A3063B-5101-4A85-9A7F-D5F910C88E4F}" dt="2023-08-17T14:03:15.407" v="6092" actId="313"/>
          <ac:spMkLst>
            <pc:docMk/>
            <pc:sldMk cId="3086944585" sldId="3866"/>
            <ac:spMk id="4" creationId="{030F6682-2703-21CF-DD1A-AAD036215ECE}"/>
          </ac:spMkLst>
        </pc:spChg>
        <pc:picChg chg="add mod ord">
          <ac:chgData name="Anastasiya Belchankova" userId="ce386c49-8c7a-4ddf-9d22-15e42a6fd207" providerId="ADAL" clId="{D5A3063B-5101-4A85-9A7F-D5F910C88E4F}" dt="2023-08-17T14:03:32.721" v="6093" actId="1076"/>
          <ac:picMkLst>
            <pc:docMk/>
            <pc:sldMk cId="3086944585" sldId="3866"/>
            <ac:picMk id="3" creationId="{166D73CA-EC6F-ED27-3DD4-11438D6F4135}"/>
          </ac:picMkLst>
        </pc:picChg>
        <pc:picChg chg="add del mod">
          <ac:chgData name="Anastasiya Belchankova" userId="ce386c49-8c7a-4ddf-9d22-15e42a6fd207" providerId="ADAL" clId="{D5A3063B-5101-4A85-9A7F-D5F910C88E4F}" dt="2023-08-16T13:30:16.525" v="2896" actId="21"/>
          <ac:picMkLst>
            <pc:docMk/>
            <pc:sldMk cId="3086944585" sldId="3866"/>
            <ac:picMk id="7" creationId="{C19FCA5F-7B75-7DDE-45B3-C8E8B9D641D6}"/>
          </ac:picMkLst>
        </pc:picChg>
      </pc:sldChg>
      <pc:sldChg chg="addSp delSp modSp add mod">
        <pc:chgData name="Anastasiya Belchankova" userId="ce386c49-8c7a-4ddf-9d22-15e42a6fd207" providerId="ADAL" clId="{D5A3063B-5101-4A85-9A7F-D5F910C88E4F}" dt="2023-08-17T14:03:49.897" v="6104" actId="20577"/>
        <pc:sldMkLst>
          <pc:docMk/>
          <pc:sldMk cId="4072675194" sldId="3867"/>
        </pc:sldMkLst>
        <pc:spChg chg="mod">
          <ac:chgData name="Anastasiya Belchankova" userId="ce386c49-8c7a-4ddf-9d22-15e42a6fd207" providerId="ADAL" clId="{D5A3063B-5101-4A85-9A7F-D5F910C88E4F}" dt="2023-08-17T14:03:49.897" v="6104" actId="20577"/>
          <ac:spMkLst>
            <pc:docMk/>
            <pc:sldMk cId="4072675194" sldId="3867"/>
            <ac:spMk id="4" creationId="{030F6682-2703-21CF-DD1A-AAD036215ECE}"/>
          </ac:spMkLst>
        </pc:spChg>
        <pc:picChg chg="add del mod">
          <ac:chgData name="Anastasiya Belchankova" userId="ce386c49-8c7a-4ddf-9d22-15e42a6fd207" providerId="ADAL" clId="{D5A3063B-5101-4A85-9A7F-D5F910C88E4F}" dt="2023-08-16T13:31:03.598" v="2908" actId="21"/>
          <ac:picMkLst>
            <pc:docMk/>
            <pc:sldMk cId="4072675194" sldId="3867"/>
            <ac:picMk id="3" creationId="{5B78C7BF-2BA1-1B23-E5A3-B9909D71805B}"/>
          </ac:picMkLst>
        </pc:picChg>
      </pc:sldChg>
      <pc:sldChg chg="addSp modSp add mod">
        <pc:chgData name="Anastasiya Belchankova" userId="ce386c49-8c7a-4ddf-9d22-15e42a6fd207" providerId="ADAL" clId="{D5A3063B-5101-4A85-9A7F-D5F910C88E4F}" dt="2023-08-16T13:46:44.161" v="3462" actId="20577"/>
        <pc:sldMkLst>
          <pc:docMk/>
          <pc:sldMk cId="3556826942" sldId="3868"/>
        </pc:sldMkLst>
        <pc:spChg chg="mod">
          <ac:chgData name="Anastasiya Belchankova" userId="ce386c49-8c7a-4ddf-9d22-15e42a6fd207" providerId="ADAL" clId="{D5A3063B-5101-4A85-9A7F-D5F910C88E4F}" dt="2023-08-16T13:46:44.161" v="3462" actId="20577"/>
          <ac:spMkLst>
            <pc:docMk/>
            <pc:sldMk cId="3556826942" sldId="3868"/>
            <ac:spMk id="4" creationId="{030F6682-2703-21CF-DD1A-AAD036215ECE}"/>
          </ac:spMkLst>
        </pc:spChg>
        <pc:picChg chg="add mod">
          <ac:chgData name="Anastasiya Belchankova" userId="ce386c49-8c7a-4ddf-9d22-15e42a6fd207" providerId="ADAL" clId="{D5A3063B-5101-4A85-9A7F-D5F910C88E4F}" dt="2023-08-16T13:45:18.024" v="3324" actId="1076"/>
          <ac:picMkLst>
            <pc:docMk/>
            <pc:sldMk cId="3556826942" sldId="3868"/>
            <ac:picMk id="7" creationId="{CB3B7A46-7A18-5F51-95EE-802D08EBA3A8}"/>
          </ac:picMkLst>
        </pc:picChg>
      </pc:sldChg>
      <pc:sldChg chg="addSp delSp modSp add mod">
        <pc:chgData name="Anastasiya Belchankova" userId="ce386c49-8c7a-4ddf-9d22-15e42a6fd207" providerId="ADAL" clId="{D5A3063B-5101-4A85-9A7F-D5F910C88E4F}" dt="2023-08-17T13:59:02.024" v="5948" actId="313"/>
        <pc:sldMkLst>
          <pc:docMk/>
          <pc:sldMk cId="2747091524" sldId="3869"/>
        </pc:sldMkLst>
        <pc:spChg chg="mod">
          <ac:chgData name="Anastasiya Belchankova" userId="ce386c49-8c7a-4ddf-9d22-15e42a6fd207" providerId="ADAL" clId="{D5A3063B-5101-4A85-9A7F-D5F910C88E4F}" dt="2023-08-17T13:59:02.024" v="5948" actId="313"/>
          <ac:spMkLst>
            <pc:docMk/>
            <pc:sldMk cId="2747091524" sldId="3869"/>
            <ac:spMk id="5" creationId="{D7F09110-32B4-2840-9133-87945A18CE4E}"/>
          </ac:spMkLst>
        </pc:spChg>
        <pc:picChg chg="add mod">
          <ac:chgData name="Anastasiya Belchankova" userId="ce386c49-8c7a-4ddf-9d22-15e42a6fd207" providerId="ADAL" clId="{D5A3063B-5101-4A85-9A7F-D5F910C88E4F}" dt="2023-08-16T13:22:39.672" v="2830" actId="1076"/>
          <ac:picMkLst>
            <pc:docMk/>
            <pc:sldMk cId="2747091524" sldId="3869"/>
            <ac:picMk id="4" creationId="{C50F03D5-E02A-C809-D26C-EB89C8FAE5FC}"/>
          </ac:picMkLst>
        </pc:picChg>
        <pc:picChg chg="del">
          <ac:chgData name="Anastasiya Belchankova" userId="ce386c49-8c7a-4ddf-9d22-15e42a6fd207" providerId="ADAL" clId="{D5A3063B-5101-4A85-9A7F-D5F910C88E4F}" dt="2023-08-16T13:01:56.509" v="2701" actId="478"/>
          <ac:picMkLst>
            <pc:docMk/>
            <pc:sldMk cId="2747091524" sldId="3869"/>
            <ac:picMk id="7" creationId="{7B33A427-5CBB-5C99-EF40-A768AC26B85C}"/>
          </ac:picMkLst>
        </pc:picChg>
      </pc:sldChg>
      <pc:sldChg chg="modSp add mod">
        <pc:chgData name="Anastasiya Belchankova" userId="ce386c49-8c7a-4ddf-9d22-15e42a6fd207" providerId="ADAL" clId="{D5A3063B-5101-4A85-9A7F-D5F910C88E4F}" dt="2023-08-17T14:02:31.357" v="6073" actId="113"/>
        <pc:sldMkLst>
          <pc:docMk/>
          <pc:sldMk cId="3026479511" sldId="3870"/>
        </pc:sldMkLst>
        <pc:spChg chg="mod">
          <ac:chgData name="Anastasiya Belchankova" userId="ce386c49-8c7a-4ddf-9d22-15e42a6fd207" providerId="ADAL" clId="{D5A3063B-5101-4A85-9A7F-D5F910C88E4F}" dt="2023-08-17T14:02:31.357" v="6073" actId="113"/>
          <ac:spMkLst>
            <pc:docMk/>
            <pc:sldMk cId="3026479511" sldId="3870"/>
            <ac:spMk id="3" creationId="{80159DBF-CB01-456E-6E26-2A6090A68262}"/>
          </ac:spMkLst>
        </pc:spChg>
      </pc:sldChg>
      <pc:sldChg chg="addSp modSp add mod">
        <pc:chgData name="Anastasiya Belchankova" userId="ce386c49-8c7a-4ddf-9d22-15e42a6fd207" providerId="ADAL" clId="{D5A3063B-5101-4A85-9A7F-D5F910C88E4F}" dt="2023-08-17T14:04:11.695" v="6115" actId="1076"/>
        <pc:sldMkLst>
          <pc:docMk/>
          <pc:sldMk cId="3838512758" sldId="3871"/>
        </pc:sldMkLst>
        <pc:spChg chg="mod">
          <ac:chgData name="Anastasiya Belchankova" userId="ce386c49-8c7a-4ddf-9d22-15e42a6fd207" providerId="ADAL" clId="{D5A3063B-5101-4A85-9A7F-D5F910C88E4F}" dt="2023-08-17T14:04:05.595" v="6114" actId="313"/>
          <ac:spMkLst>
            <pc:docMk/>
            <pc:sldMk cId="3838512758" sldId="3871"/>
            <ac:spMk id="4" creationId="{030F6682-2703-21CF-DD1A-AAD036215ECE}"/>
          </ac:spMkLst>
        </pc:spChg>
        <pc:picChg chg="add mod">
          <ac:chgData name="Anastasiya Belchankova" userId="ce386c49-8c7a-4ddf-9d22-15e42a6fd207" providerId="ADAL" clId="{D5A3063B-5101-4A85-9A7F-D5F910C88E4F}" dt="2023-08-17T14:04:11.695" v="6115" actId="1076"/>
          <ac:picMkLst>
            <pc:docMk/>
            <pc:sldMk cId="3838512758" sldId="3871"/>
            <ac:picMk id="7" creationId="{5E4D07F7-47BC-3B50-8D5C-4EB6F13D79B6}"/>
          </ac:picMkLst>
        </pc:picChg>
      </pc:sldChg>
      <pc:sldChg chg="addSp delSp modSp add del mod">
        <pc:chgData name="Anastasiya Belchankova" userId="ce386c49-8c7a-4ddf-9d22-15e42a6fd207" providerId="ADAL" clId="{D5A3063B-5101-4A85-9A7F-D5F910C88E4F}" dt="2023-08-16T14:19:00.412" v="4104" actId="47"/>
        <pc:sldMkLst>
          <pc:docMk/>
          <pc:sldMk cId="449788653" sldId="3872"/>
        </pc:sldMkLst>
        <pc:spChg chg="mod">
          <ac:chgData name="Anastasiya Belchankova" userId="ce386c49-8c7a-4ddf-9d22-15e42a6fd207" providerId="ADAL" clId="{D5A3063B-5101-4A85-9A7F-D5F910C88E4F}" dt="2023-08-16T13:53:59.510" v="3498" actId="5793"/>
          <ac:spMkLst>
            <pc:docMk/>
            <pc:sldMk cId="449788653" sldId="3872"/>
            <ac:spMk id="3" creationId="{2E3CA11B-692F-AEE8-B879-E345EE7947A9}"/>
          </ac:spMkLst>
        </pc:spChg>
        <pc:spChg chg="add mod">
          <ac:chgData name="Anastasiya Belchankova" userId="ce386c49-8c7a-4ddf-9d22-15e42a6fd207" providerId="ADAL" clId="{D5A3063B-5101-4A85-9A7F-D5F910C88E4F}" dt="2023-08-16T14:18:11.187" v="4094" actId="478"/>
          <ac:spMkLst>
            <pc:docMk/>
            <pc:sldMk cId="449788653" sldId="3872"/>
            <ac:spMk id="8" creationId="{A069F067-3317-10F8-8B5B-959B08F73F69}"/>
          </ac:spMkLst>
        </pc:spChg>
        <pc:picChg chg="add mod">
          <ac:chgData name="Anastasiya Belchankova" userId="ce386c49-8c7a-4ddf-9d22-15e42a6fd207" providerId="ADAL" clId="{D5A3063B-5101-4A85-9A7F-D5F910C88E4F}" dt="2023-08-16T13:56:41.401" v="3541" actId="1076"/>
          <ac:picMkLst>
            <pc:docMk/>
            <pc:sldMk cId="449788653" sldId="3872"/>
            <ac:picMk id="5" creationId="{8B20C22C-9590-35CE-A158-F0B570FD299D}"/>
          </ac:picMkLst>
        </pc:picChg>
        <pc:picChg chg="del">
          <ac:chgData name="Anastasiya Belchankova" userId="ce386c49-8c7a-4ddf-9d22-15e42a6fd207" providerId="ADAL" clId="{D5A3063B-5101-4A85-9A7F-D5F910C88E4F}" dt="2023-08-16T14:18:11.187" v="4094" actId="478"/>
          <ac:picMkLst>
            <pc:docMk/>
            <pc:sldMk cId="449788653" sldId="3872"/>
            <ac:picMk id="10" creationId="{226A4957-1AF6-22C2-C909-FFB548D89E11}"/>
          </ac:picMkLst>
        </pc:picChg>
      </pc:sldChg>
      <pc:sldChg chg="addSp modSp add del mod">
        <pc:chgData name="Anastasiya Belchankova" userId="ce386c49-8c7a-4ddf-9d22-15e42a6fd207" providerId="ADAL" clId="{D5A3063B-5101-4A85-9A7F-D5F910C88E4F}" dt="2023-08-16T14:19:34.488" v="4111" actId="47"/>
        <pc:sldMkLst>
          <pc:docMk/>
          <pc:sldMk cId="1825074981" sldId="3873"/>
        </pc:sldMkLst>
        <pc:spChg chg="mod">
          <ac:chgData name="Anastasiya Belchankova" userId="ce386c49-8c7a-4ddf-9d22-15e42a6fd207" providerId="ADAL" clId="{D5A3063B-5101-4A85-9A7F-D5F910C88E4F}" dt="2023-08-16T13:55:23.403" v="3536" actId="313"/>
          <ac:spMkLst>
            <pc:docMk/>
            <pc:sldMk cId="1825074981" sldId="3873"/>
            <ac:spMk id="3" creationId="{2E3CA11B-692F-AEE8-B879-E345EE7947A9}"/>
          </ac:spMkLst>
        </pc:spChg>
        <pc:picChg chg="add mod">
          <ac:chgData name="Anastasiya Belchankova" userId="ce386c49-8c7a-4ddf-9d22-15e42a6fd207" providerId="ADAL" clId="{D5A3063B-5101-4A85-9A7F-D5F910C88E4F}" dt="2023-08-16T14:17:58.082" v="4093" actId="1076"/>
          <ac:picMkLst>
            <pc:docMk/>
            <pc:sldMk cId="1825074981" sldId="3873"/>
            <ac:picMk id="5" creationId="{54166762-B62A-2FAE-F47F-084C5A71E0DF}"/>
          </ac:picMkLst>
        </pc:picChg>
      </pc:sldChg>
      <pc:sldChg chg="addSp delSp modSp add del mod">
        <pc:chgData name="Anastasiya Belchankova" userId="ce386c49-8c7a-4ddf-9d22-15e42a6fd207" providerId="ADAL" clId="{D5A3063B-5101-4A85-9A7F-D5F910C88E4F}" dt="2023-08-16T14:20:42.496" v="4120" actId="2696"/>
        <pc:sldMkLst>
          <pc:docMk/>
          <pc:sldMk cId="3457068103" sldId="3874"/>
        </pc:sldMkLst>
        <pc:spChg chg="mod">
          <ac:chgData name="Anastasiya Belchankova" userId="ce386c49-8c7a-4ddf-9d22-15e42a6fd207" providerId="ADAL" clId="{D5A3063B-5101-4A85-9A7F-D5F910C88E4F}" dt="2023-08-16T14:08:51.750" v="3861" actId="6549"/>
          <ac:spMkLst>
            <pc:docMk/>
            <pc:sldMk cId="3457068103" sldId="3874"/>
            <ac:spMk id="3" creationId="{2E3CA11B-692F-AEE8-B879-E345EE7947A9}"/>
          </ac:spMkLst>
        </pc:spChg>
        <pc:picChg chg="del">
          <ac:chgData name="Anastasiya Belchankova" userId="ce386c49-8c7a-4ddf-9d22-15e42a6fd207" providerId="ADAL" clId="{D5A3063B-5101-4A85-9A7F-D5F910C88E4F}" dt="2023-08-16T13:57:58.183" v="3549" actId="478"/>
          <ac:picMkLst>
            <pc:docMk/>
            <pc:sldMk cId="3457068103" sldId="3874"/>
            <ac:picMk id="5" creationId="{54166762-B62A-2FAE-F47F-084C5A71E0DF}"/>
          </ac:picMkLst>
        </pc:picChg>
        <pc:picChg chg="add mod">
          <ac:chgData name="Anastasiya Belchankova" userId="ce386c49-8c7a-4ddf-9d22-15e42a6fd207" providerId="ADAL" clId="{D5A3063B-5101-4A85-9A7F-D5F910C88E4F}" dt="2023-08-16T14:08:47.992" v="3860" actId="1076"/>
          <ac:picMkLst>
            <pc:docMk/>
            <pc:sldMk cId="3457068103" sldId="3874"/>
            <ac:picMk id="6" creationId="{30903104-1893-0F93-D16E-B529DD17D03A}"/>
          </ac:picMkLst>
        </pc:picChg>
      </pc:sldChg>
      <pc:sldChg chg="modSp add del mod">
        <pc:chgData name="Anastasiya Belchankova" userId="ce386c49-8c7a-4ddf-9d22-15e42a6fd207" providerId="ADAL" clId="{D5A3063B-5101-4A85-9A7F-D5F910C88E4F}" dt="2023-08-16T15:16:28.648" v="5005" actId="47"/>
        <pc:sldMkLst>
          <pc:docMk/>
          <pc:sldMk cId="2799219915" sldId="3875"/>
        </pc:sldMkLst>
        <pc:spChg chg="mod">
          <ac:chgData name="Anastasiya Belchankova" userId="ce386c49-8c7a-4ddf-9d22-15e42a6fd207" providerId="ADAL" clId="{D5A3063B-5101-4A85-9A7F-D5F910C88E4F}" dt="2023-08-16T15:15:54.877" v="4997" actId="21"/>
          <ac:spMkLst>
            <pc:docMk/>
            <pc:sldMk cId="2799219915" sldId="3875"/>
            <ac:spMk id="4" creationId="{9B2889E3-1AF0-581E-1736-3F96241532D7}"/>
          </ac:spMkLst>
        </pc:spChg>
      </pc:sldChg>
      <pc:sldChg chg="addSp delSp modSp add mod">
        <pc:chgData name="Anastasiya Belchankova" userId="ce386c49-8c7a-4ddf-9d22-15e42a6fd207" providerId="ADAL" clId="{D5A3063B-5101-4A85-9A7F-D5F910C88E4F}" dt="2023-08-16T14:14:50.573" v="3945" actId="1076"/>
        <pc:sldMkLst>
          <pc:docMk/>
          <pc:sldMk cId="2113381501" sldId="3876"/>
        </pc:sldMkLst>
        <pc:spChg chg="add del mod">
          <ac:chgData name="Anastasiya Belchankova" userId="ce386c49-8c7a-4ddf-9d22-15e42a6fd207" providerId="ADAL" clId="{D5A3063B-5101-4A85-9A7F-D5F910C88E4F}" dt="2023-08-16T14:14:41.870" v="3941" actId="478"/>
          <ac:spMkLst>
            <pc:docMk/>
            <pc:sldMk cId="2113381501" sldId="3876"/>
            <ac:spMk id="4" creationId="{02F53AE5-7968-457E-F696-88928D8C8EA4}"/>
          </ac:spMkLst>
        </pc:spChg>
        <pc:spChg chg="del">
          <ac:chgData name="Anastasiya Belchankova" userId="ce386c49-8c7a-4ddf-9d22-15e42a6fd207" providerId="ADAL" clId="{D5A3063B-5101-4A85-9A7F-D5F910C88E4F}" dt="2023-08-16T14:14:37.754" v="3939" actId="478"/>
          <ac:spMkLst>
            <pc:docMk/>
            <pc:sldMk cId="2113381501" sldId="3876"/>
            <ac:spMk id="13" creationId="{0102AC16-2CC8-CD4D-89C6-1F63DB716411}"/>
          </ac:spMkLst>
        </pc:spChg>
        <pc:picChg chg="add mod">
          <ac:chgData name="Anastasiya Belchankova" userId="ce386c49-8c7a-4ddf-9d22-15e42a6fd207" providerId="ADAL" clId="{D5A3063B-5101-4A85-9A7F-D5F910C88E4F}" dt="2023-08-16T14:14:50.573" v="3945" actId="1076"/>
          <ac:picMkLst>
            <pc:docMk/>
            <pc:sldMk cId="2113381501" sldId="3876"/>
            <ac:picMk id="6" creationId="{F9243CB0-B10F-6E29-0B52-2268F7370A04}"/>
          </ac:picMkLst>
        </pc:picChg>
      </pc:sldChg>
      <pc:sldChg chg="add del">
        <pc:chgData name="Anastasiya Belchankova" userId="ce386c49-8c7a-4ddf-9d22-15e42a6fd207" providerId="ADAL" clId="{D5A3063B-5101-4A85-9A7F-D5F910C88E4F}" dt="2023-08-16T14:17:00.700" v="3963" actId="47"/>
        <pc:sldMkLst>
          <pc:docMk/>
          <pc:sldMk cId="4003744862" sldId="3877"/>
        </pc:sldMkLst>
      </pc:sldChg>
      <pc:sldChg chg="addSp delSp modSp add mod">
        <pc:chgData name="Anastasiya Belchankova" userId="ce386c49-8c7a-4ddf-9d22-15e42a6fd207" providerId="ADAL" clId="{D5A3063B-5101-4A85-9A7F-D5F910C88E4F}" dt="2023-08-17T14:08:26.942" v="6221" actId="1076"/>
        <pc:sldMkLst>
          <pc:docMk/>
          <pc:sldMk cId="2720553767" sldId="3878"/>
        </pc:sldMkLst>
        <pc:spChg chg="mod">
          <ac:chgData name="Anastasiya Belchankova" userId="ce386c49-8c7a-4ddf-9d22-15e42a6fd207" providerId="ADAL" clId="{D5A3063B-5101-4A85-9A7F-D5F910C88E4F}" dt="2023-08-17T14:08:23.200" v="6220" actId="1076"/>
          <ac:spMkLst>
            <pc:docMk/>
            <pc:sldMk cId="2720553767" sldId="3878"/>
            <ac:spMk id="2" creationId="{9163A89E-FE77-39F7-1EA0-E8A5D8912EA4}"/>
          </ac:spMkLst>
        </pc:spChg>
        <pc:spChg chg="add mod">
          <ac:chgData name="Anastasiya Belchankova" userId="ce386c49-8c7a-4ddf-9d22-15e42a6fd207" providerId="ADAL" clId="{D5A3063B-5101-4A85-9A7F-D5F910C88E4F}" dt="2023-08-17T14:08:26.942" v="6221" actId="1076"/>
          <ac:spMkLst>
            <pc:docMk/>
            <pc:sldMk cId="2720553767" sldId="3878"/>
            <ac:spMk id="4" creationId="{F997A229-AE2E-4B55-850C-5FBBC80A307A}"/>
          </ac:spMkLst>
        </pc:spChg>
        <pc:picChg chg="del">
          <ac:chgData name="Anastasiya Belchankova" userId="ce386c49-8c7a-4ddf-9d22-15e42a6fd207" providerId="ADAL" clId="{D5A3063B-5101-4A85-9A7F-D5F910C88E4F}" dt="2023-08-16T14:16:59.362" v="3962" actId="478"/>
          <ac:picMkLst>
            <pc:docMk/>
            <pc:sldMk cId="2720553767" sldId="3878"/>
            <ac:picMk id="6" creationId="{F9243CB0-B10F-6E29-0B52-2268F7370A04}"/>
          </ac:picMkLst>
        </pc:picChg>
      </pc:sldChg>
      <pc:sldChg chg="addSp modSp add mod">
        <pc:chgData name="Anastasiya Belchankova" userId="ce386c49-8c7a-4ddf-9d22-15e42a6fd207" providerId="ADAL" clId="{D5A3063B-5101-4A85-9A7F-D5F910C88E4F}" dt="2023-08-17T14:09:04.140" v="6228" actId="1076"/>
        <pc:sldMkLst>
          <pc:docMk/>
          <pc:sldMk cId="983571591" sldId="3879"/>
        </pc:sldMkLst>
        <pc:spChg chg="add mod">
          <ac:chgData name="Anastasiya Belchankova" userId="ce386c49-8c7a-4ddf-9d22-15e42a6fd207" providerId="ADAL" clId="{D5A3063B-5101-4A85-9A7F-D5F910C88E4F}" dt="2023-08-17T14:08:59.744" v="6227" actId="14100"/>
          <ac:spMkLst>
            <pc:docMk/>
            <pc:sldMk cId="983571591" sldId="3879"/>
            <ac:spMk id="4" creationId="{CAB6A3DB-2D1B-4963-CADF-94FD1B26F112}"/>
          </ac:spMkLst>
        </pc:spChg>
        <pc:picChg chg="add mod">
          <ac:chgData name="Anastasiya Belchankova" userId="ce386c49-8c7a-4ddf-9d22-15e42a6fd207" providerId="ADAL" clId="{D5A3063B-5101-4A85-9A7F-D5F910C88E4F}" dt="2023-08-17T14:09:04.140" v="6228" actId="1076"/>
          <ac:picMkLst>
            <pc:docMk/>
            <pc:sldMk cId="983571591" sldId="3879"/>
            <ac:picMk id="6" creationId="{48A3308A-A8B1-E6B2-80F7-F995B546063F}"/>
          </ac:picMkLst>
        </pc:picChg>
      </pc:sldChg>
      <pc:sldChg chg="addSp modSp add mod">
        <pc:chgData name="Anastasiya Belchankova" userId="ce386c49-8c7a-4ddf-9d22-15e42a6fd207" providerId="ADAL" clId="{D5A3063B-5101-4A85-9A7F-D5F910C88E4F}" dt="2023-08-17T14:09:15.942" v="6234" actId="1076"/>
        <pc:sldMkLst>
          <pc:docMk/>
          <pc:sldMk cId="381499755" sldId="3880"/>
        </pc:sldMkLst>
        <pc:spChg chg="add mod">
          <ac:chgData name="Anastasiya Belchankova" userId="ce386c49-8c7a-4ddf-9d22-15e42a6fd207" providerId="ADAL" clId="{D5A3063B-5101-4A85-9A7F-D5F910C88E4F}" dt="2023-08-17T14:09:12.956" v="6232" actId="20577"/>
          <ac:spMkLst>
            <pc:docMk/>
            <pc:sldMk cId="381499755" sldId="3880"/>
            <ac:spMk id="4" creationId="{CE36AF4C-91F4-2BBA-F6A4-5D90511BCECB}"/>
          </ac:spMkLst>
        </pc:spChg>
        <pc:picChg chg="add mod">
          <ac:chgData name="Anastasiya Belchankova" userId="ce386c49-8c7a-4ddf-9d22-15e42a6fd207" providerId="ADAL" clId="{D5A3063B-5101-4A85-9A7F-D5F910C88E4F}" dt="2023-08-16T14:34:50.361" v="4332" actId="1076"/>
          <ac:picMkLst>
            <pc:docMk/>
            <pc:sldMk cId="381499755" sldId="3880"/>
            <ac:picMk id="6" creationId="{26392344-D948-96CB-7CE0-2926DF17E884}"/>
          </ac:picMkLst>
        </pc:picChg>
        <pc:picChg chg="add mod">
          <ac:chgData name="Anastasiya Belchankova" userId="ce386c49-8c7a-4ddf-9d22-15e42a6fd207" providerId="ADAL" clId="{D5A3063B-5101-4A85-9A7F-D5F910C88E4F}" dt="2023-08-17T14:09:15.942" v="6234" actId="1076"/>
          <ac:picMkLst>
            <pc:docMk/>
            <pc:sldMk cId="381499755" sldId="3880"/>
            <ac:picMk id="9" creationId="{9592DF49-D799-C0BE-0EF8-32AE81DC807B}"/>
          </ac:picMkLst>
        </pc:picChg>
      </pc:sldChg>
      <pc:sldChg chg="addSp delSp modSp add mod ord">
        <pc:chgData name="Anastasiya Belchankova" userId="ce386c49-8c7a-4ddf-9d22-15e42a6fd207" providerId="ADAL" clId="{D5A3063B-5101-4A85-9A7F-D5F910C88E4F}" dt="2023-08-17T14:05:45.036" v="6170" actId="313"/>
        <pc:sldMkLst>
          <pc:docMk/>
          <pc:sldMk cId="589461624" sldId="3881"/>
        </pc:sldMkLst>
        <pc:spChg chg="mod">
          <ac:chgData name="Anastasiya Belchankova" userId="ce386c49-8c7a-4ddf-9d22-15e42a6fd207" providerId="ADAL" clId="{D5A3063B-5101-4A85-9A7F-D5F910C88E4F}" dt="2023-08-16T14:18:33.247" v="4098"/>
          <ac:spMkLst>
            <pc:docMk/>
            <pc:sldMk cId="589461624" sldId="3881"/>
            <ac:spMk id="2" creationId="{3FD42E61-2609-D3AD-CE8B-77936A0FDB3B}"/>
          </ac:spMkLst>
        </pc:spChg>
        <pc:spChg chg="add mod">
          <ac:chgData name="Anastasiya Belchankova" userId="ce386c49-8c7a-4ddf-9d22-15e42a6fd207" providerId="ADAL" clId="{D5A3063B-5101-4A85-9A7F-D5F910C88E4F}" dt="2023-08-17T14:05:45.036" v="6170" actId="313"/>
          <ac:spMkLst>
            <pc:docMk/>
            <pc:sldMk cId="589461624" sldId="3881"/>
            <ac:spMk id="3" creationId="{CBCB37A3-A778-21EF-A95E-B1F28AECEC02}"/>
          </ac:spMkLst>
        </pc:spChg>
        <pc:spChg chg="del mod">
          <ac:chgData name="Anastasiya Belchankova" userId="ce386c49-8c7a-4ddf-9d22-15e42a6fd207" providerId="ADAL" clId="{D5A3063B-5101-4A85-9A7F-D5F910C88E4F}" dt="2023-08-16T14:18:45.409" v="4100" actId="478"/>
          <ac:spMkLst>
            <pc:docMk/>
            <pc:sldMk cId="589461624" sldId="3881"/>
            <ac:spMk id="4" creationId="{030F6682-2703-21CF-DD1A-AAD036215ECE}"/>
          </ac:spMkLst>
        </pc:spChg>
        <pc:picChg chg="add mod">
          <ac:chgData name="Anastasiya Belchankova" userId="ce386c49-8c7a-4ddf-9d22-15e42a6fd207" providerId="ADAL" clId="{D5A3063B-5101-4A85-9A7F-D5F910C88E4F}" dt="2023-08-16T14:18:58.403" v="4103" actId="1076"/>
          <ac:picMkLst>
            <pc:docMk/>
            <pc:sldMk cId="589461624" sldId="3881"/>
            <ac:picMk id="7" creationId="{82A4D7F8-3204-658E-BB9C-5D6323737A4B}"/>
          </ac:picMkLst>
        </pc:picChg>
      </pc:sldChg>
      <pc:sldChg chg="addSp delSp modSp add mod">
        <pc:chgData name="Anastasiya Belchankova" userId="ce386c49-8c7a-4ddf-9d22-15e42a6fd207" providerId="ADAL" clId="{D5A3063B-5101-4A85-9A7F-D5F910C88E4F}" dt="2023-08-17T14:06:29.537" v="6187" actId="1076"/>
        <pc:sldMkLst>
          <pc:docMk/>
          <pc:sldMk cId="2478593625" sldId="3882"/>
        </pc:sldMkLst>
        <pc:spChg chg="del">
          <ac:chgData name="Anastasiya Belchankova" userId="ce386c49-8c7a-4ddf-9d22-15e42a6fd207" providerId="ADAL" clId="{D5A3063B-5101-4A85-9A7F-D5F910C88E4F}" dt="2023-08-16T14:19:19.760" v="4106" actId="478"/>
          <ac:spMkLst>
            <pc:docMk/>
            <pc:sldMk cId="2478593625" sldId="3882"/>
            <ac:spMk id="3" creationId="{CBCB37A3-A778-21EF-A95E-B1F28AECEC02}"/>
          </ac:spMkLst>
        </pc:spChg>
        <pc:spChg chg="add mod">
          <ac:chgData name="Anastasiya Belchankova" userId="ce386c49-8c7a-4ddf-9d22-15e42a6fd207" providerId="ADAL" clId="{D5A3063B-5101-4A85-9A7F-D5F910C88E4F}" dt="2023-08-17T14:06:22.570" v="6185" actId="20577"/>
          <ac:spMkLst>
            <pc:docMk/>
            <pc:sldMk cId="2478593625" sldId="3882"/>
            <ac:spMk id="4" creationId="{D449F47A-FBCB-CCB1-F28D-D53159804C67}"/>
          </ac:spMkLst>
        </pc:spChg>
        <pc:picChg chg="del">
          <ac:chgData name="Anastasiya Belchankova" userId="ce386c49-8c7a-4ddf-9d22-15e42a6fd207" providerId="ADAL" clId="{D5A3063B-5101-4A85-9A7F-D5F910C88E4F}" dt="2023-08-16T14:19:27.575" v="4108" actId="478"/>
          <ac:picMkLst>
            <pc:docMk/>
            <pc:sldMk cId="2478593625" sldId="3882"/>
            <ac:picMk id="7" creationId="{82A4D7F8-3204-658E-BB9C-5D6323737A4B}"/>
          </ac:picMkLst>
        </pc:picChg>
        <pc:picChg chg="add mod">
          <ac:chgData name="Anastasiya Belchankova" userId="ce386c49-8c7a-4ddf-9d22-15e42a6fd207" providerId="ADAL" clId="{D5A3063B-5101-4A85-9A7F-D5F910C88E4F}" dt="2023-08-17T14:06:29.537" v="6187" actId="1076"/>
          <ac:picMkLst>
            <pc:docMk/>
            <pc:sldMk cId="2478593625" sldId="3882"/>
            <ac:picMk id="8" creationId="{4E86B484-8335-7379-F336-4C6AC84560C2}"/>
          </ac:picMkLst>
        </pc:picChg>
      </pc:sldChg>
      <pc:sldChg chg="addSp delSp modSp add mod">
        <pc:chgData name="Anastasiya Belchankova" userId="ce386c49-8c7a-4ddf-9d22-15e42a6fd207" providerId="ADAL" clId="{D5A3063B-5101-4A85-9A7F-D5F910C88E4F}" dt="2023-08-17T14:07:42.279" v="6212" actId="1076"/>
        <pc:sldMkLst>
          <pc:docMk/>
          <pc:sldMk cId="382279042" sldId="3883"/>
        </pc:sldMkLst>
        <pc:spChg chg="add mod">
          <ac:chgData name="Anastasiya Belchankova" userId="ce386c49-8c7a-4ddf-9d22-15e42a6fd207" providerId="ADAL" clId="{D5A3063B-5101-4A85-9A7F-D5F910C88E4F}" dt="2023-08-17T14:07:31.094" v="6211" actId="123"/>
          <ac:spMkLst>
            <pc:docMk/>
            <pc:sldMk cId="382279042" sldId="3883"/>
            <ac:spMk id="3" creationId="{1ACAD275-A6CC-00B7-E76B-E1B7E8540C96}"/>
          </ac:spMkLst>
        </pc:spChg>
        <pc:spChg chg="del">
          <ac:chgData name="Anastasiya Belchankova" userId="ce386c49-8c7a-4ddf-9d22-15e42a6fd207" providerId="ADAL" clId="{D5A3063B-5101-4A85-9A7F-D5F910C88E4F}" dt="2023-08-16T14:20:21.457" v="4113" actId="478"/>
          <ac:spMkLst>
            <pc:docMk/>
            <pc:sldMk cId="382279042" sldId="3883"/>
            <ac:spMk id="4" creationId="{D449F47A-FBCB-CCB1-F28D-D53159804C67}"/>
          </ac:spMkLst>
        </pc:spChg>
        <pc:picChg chg="add mod">
          <ac:chgData name="Anastasiya Belchankova" userId="ce386c49-8c7a-4ddf-9d22-15e42a6fd207" providerId="ADAL" clId="{D5A3063B-5101-4A85-9A7F-D5F910C88E4F}" dt="2023-08-17T14:07:42.279" v="6212" actId="1076"/>
          <ac:picMkLst>
            <pc:docMk/>
            <pc:sldMk cId="382279042" sldId="3883"/>
            <ac:picMk id="7" creationId="{C4C58778-9F05-8196-23D7-61DD5B7D5EC4}"/>
          </ac:picMkLst>
        </pc:picChg>
        <pc:picChg chg="del">
          <ac:chgData name="Anastasiya Belchankova" userId="ce386c49-8c7a-4ddf-9d22-15e42a6fd207" providerId="ADAL" clId="{D5A3063B-5101-4A85-9A7F-D5F910C88E4F}" dt="2023-08-16T14:20:22.527" v="4114" actId="478"/>
          <ac:picMkLst>
            <pc:docMk/>
            <pc:sldMk cId="382279042" sldId="3883"/>
            <ac:picMk id="8" creationId="{4E86B484-8335-7379-F336-4C6AC84560C2}"/>
          </ac:picMkLst>
        </pc:picChg>
      </pc:sldChg>
      <pc:sldChg chg="addSp delSp modSp add mod">
        <pc:chgData name="Anastasiya Belchankova" userId="ce386c49-8c7a-4ddf-9d22-15e42a6fd207" providerId="ADAL" clId="{D5A3063B-5101-4A85-9A7F-D5F910C88E4F}" dt="2023-08-17T14:11:06.705" v="6262" actId="123"/>
        <pc:sldMkLst>
          <pc:docMk/>
          <pc:sldMk cId="18949541" sldId="3884"/>
        </pc:sldMkLst>
        <pc:spChg chg="mod">
          <ac:chgData name="Anastasiya Belchankova" userId="ce386c49-8c7a-4ddf-9d22-15e42a6fd207" providerId="ADAL" clId="{D5A3063B-5101-4A85-9A7F-D5F910C88E4F}" dt="2023-08-16T14:45:00.380" v="4534"/>
          <ac:spMkLst>
            <pc:docMk/>
            <pc:sldMk cId="18949541" sldId="3884"/>
            <ac:spMk id="2" creationId="{9163A89E-FE77-39F7-1EA0-E8A5D8912EA4}"/>
          </ac:spMkLst>
        </pc:spChg>
        <pc:spChg chg="del mod">
          <ac:chgData name="Anastasiya Belchankova" userId="ce386c49-8c7a-4ddf-9d22-15e42a6fd207" providerId="ADAL" clId="{D5A3063B-5101-4A85-9A7F-D5F910C88E4F}" dt="2023-08-16T14:44:53.742" v="4532" actId="478"/>
          <ac:spMkLst>
            <pc:docMk/>
            <pc:sldMk cId="18949541" sldId="3884"/>
            <ac:spMk id="4" creationId="{CE36AF4C-91F4-2BBA-F6A4-5D90511BCECB}"/>
          </ac:spMkLst>
        </pc:spChg>
        <pc:spChg chg="add mod">
          <ac:chgData name="Anastasiya Belchankova" userId="ce386c49-8c7a-4ddf-9d22-15e42a6fd207" providerId="ADAL" clId="{D5A3063B-5101-4A85-9A7F-D5F910C88E4F}" dt="2023-08-17T14:11:06.705" v="6262" actId="123"/>
          <ac:spMkLst>
            <pc:docMk/>
            <pc:sldMk cId="18949541" sldId="3884"/>
            <ac:spMk id="5" creationId="{C864FBE4-06C7-6C07-670E-8523AE46A09F}"/>
          </ac:spMkLst>
        </pc:spChg>
        <pc:picChg chg="del">
          <ac:chgData name="Anastasiya Belchankova" userId="ce386c49-8c7a-4ddf-9d22-15e42a6fd207" providerId="ADAL" clId="{D5A3063B-5101-4A85-9A7F-D5F910C88E4F}" dt="2023-08-16T14:36:57.163" v="4338" actId="478"/>
          <ac:picMkLst>
            <pc:docMk/>
            <pc:sldMk cId="18949541" sldId="3884"/>
            <ac:picMk id="6" creationId="{26392344-D948-96CB-7CE0-2926DF17E884}"/>
          </ac:picMkLst>
        </pc:picChg>
        <pc:picChg chg="del">
          <ac:chgData name="Anastasiya Belchankova" userId="ce386c49-8c7a-4ddf-9d22-15e42a6fd207" providerId="ADAL" clId="{D5A3063B-5101-4A85-9A7F-D5F910C88E4F}" dt="2023-08-16T14:36:57.836" v="4339" actId="478"/>
          <ac:picMkLst>
            <pc:docMk/>
            <pc:sldMk cId="18949541" sldId="3884"/>
            <ac:picMk id="9" creationId="{9592DF49-D799-C0BE-0EF8-32AE81DC807B}"/>
          </ac:picMkLst>
        </pc:picChg>
      </pc:sldChg>
      <pc:sldChg chg="modSp add mod ord">
        <pc:chgData name="Anastasiya Belchankova" userId="ce386c49-8c7a-4ddf-9d22-15e42a6fd207" providerId="ADAL" clId="{D5A3063B-5101-4A85-9A7F-D5F910C88E4F}" dt="2023-08-16T14:44:04.488" v="4524" actId="1076"/>
        <pc:sldMkLst>
          <pc:docMk/>
          <pc:sldMk cId="589688111" sldId="3885"/>
        </pc:sldMkLst>
        <pc:spChg chg="mod">
          <ac:chgData name="Anastasiya Belchankova" userId="ce386c49-8c7a-4ddf-9d22-15e42a6fd207" providerId="ADAL" clId="{D5A3063B-5101-4A85-9A7F-D5F910C88E4F}" dt="2023-08-16T14:44:04.488" v="4524" actId="1076"/>
          <ac:spMkLst>
            <pc:docMk/>
            <pc:sldMk cId="589688111" sldId="3885"/>
            <ac:spMk id="4" creationId="{CE36AF4C-91F4-2BBA-F6A4-5D90511BCECB}"/>
          </ac:spMkLst>
        </pc:spChg>
      </pc:sldChg>
      <pc:sldChg chg="addSp delSp modSp add mod">
        <pc:chgData name="Anastasiya Belchankova" userId="ce386c49-8c7a-4ddf-9d22-15e42a6fd207" providerId="ADAL" clId="{D5A3063B-5101-4A85-9A7F-D5F910C88E4F}" dt="2023-08-16T14:50:00.140" v="4591" actId="1076"/>
        <pc:sldMkLst>
          <pc:docMk/>
          <pc:sldMk cId="2835976422" sldId="3886"/>
        </pc:sldMkLst>
        <pc:spChg chg="mod">
          <ac:chgData name="Anastasiya Belchankova" userId="ce386c49-8c7a-4ddf-9d22-15e42a6fd207" providerId="ADAL" clId="{D5A3063B-5101-4A85-9A7F-D5F910C88E4F}" dt="2023-08-16T14:49:16.150" v="4589"/>
          <ac:spMkLst>
            <pc:docMk/>
            <pc:sldMk cId="2835976422" sldId="3886"/>
            <ac:spMk id="2" creationId="{9163A89E-FE77-39F7-1EA0-E8A5D8912EA4}"/>
          </ac:spMkLst>
        </pc:spChg>
        <pc:spChg chg="del mod">
          <ac:chgData name="Anastasiya Belchankova" userId="ce386c49-8c7a-4ddf-9d22-15e42a6fd207" providerId="ADAL" clId="{D5A3063B-5101-4A85-9A7F-D5F910C88E4F}" dt="2023-08-16T14:47:26.481" v="4569"/>
          <ac:spMkLst>
            <pc:docMk/>
            <pc:sldMk cId="2835976422" sldId="3886"/>
            <ac:spMk id="5" creationId="{C864FBE4-06C7-6C07-670E-8523AE46A09F}"/>
          </ac:spMkLst>
        </pc:spChg>
        <pc:picChg chg="add mod">
          <ac:chgData name="Anastasiya Belchankova" userId="ce386c49-8c7a-4ddf-9d22-15e42a6fd207" providerId="ADAL" clId="{D5A3063B-5101-4A85-9A7F-D5F910C88E4F}" dt="2023-08-16T14:50:00.140" v="4591" actId="1076"/>
          <ac:picMkLst>
            <pc:docMk/>
            <pc:sldMk cId="2835976422" sldId="3886"/>
            <ac:picMk id="4" creationId="{9A843025-AC79-C5C2-71CD-7E9460D14ABA}"/>
          </ac:picMkLst>
        </pc:picChg>
      </pc:sldChg>
      <pc:sldChg chg="addSp modSp add mod">
        <pc:chgData name="Anastasiya Belchankova" userId="ce386c49-8c7a-4ddf-9d22-15e42a6fd207" providerId="ADAL" clId="{D5A3063B-5101-4A85-9A7F-D5F910C88E4F}" dt="2023-08-17T14:11:33.149" v="6266" actId="20577"/>
        <pc:sldMkLst>
          <pc:docMk/>
          <pc:sldMk cId="3470438515" sldId="3887"/>
        </pc:sldMkLst>
        <pc:spChg chg="mod">
          <ac:chgData name="Anastasiya Belchankova" userId="ce386c49-8c7a-4ddf-9d22-15e42a6fd207" providerId="ADAL" clId="{D5A3063B-5101-4A85-9A7F-D5F910C88E4F}" dt="2023-08-16T14:51:01.123" v="4592" actId="1076"/>
          <ac:spMkLst>
            <pc:docMk/>
            <pc:sldMk cId="3470438515" sldId="3887"/>
            <ac:spMk id="2" creationId="{9163A89E-FE77-39F7-1EA0-E8A5D8912EA4}"/>
          </ac:spMkLst>
        </pc:spChg>
        <pc:spChg chg="add mod">
          <ac:chgData name="Anastasiya Belchankova" userId="ce386c49-8c7a-4ddf-9d22-15e42a6fd207" providerId="ADAL" clId="{D5A3063B-5101-4A85-9A7F-D5F910C88E4F}" dt="2023-08-17T14:11:33.149" v="6266" actId="20577"/>
          <ac:spMkLst>
            <pc:docMk/>
            <pc:sldMk cId="3470438515" sldId="3887"/>
            <ac:spMk id="4" creationId="{2BD40830-FA15-5555-0CDD-CB77BBF0BDF0}"/>
          </ac:spMkLst>
        </pc:spChg>
      </pc:sldChg>
      <pc:sldChg chg="addSp modSp add mod ord">
        <pc:chgData name="Anastasiya Belchankova" userId="ce386c49-8c7a-4ddf-9d22-15e42a6fd207" providerId="ADAL" clId="{D5A3063B-5101-4A85-9A7F-D5F910C88E4F}" dt="2023-08-17T13:56:20.373" v="5891" actId="1076"/>
        <pc:sldMkLst>
          <pc:docMk/>
          <pc:sldMk cId="2111194469" sldId="3888"/>
        </pc:sldMkLst>
        <pc:spChg chg="mod">
          <ac:chgData name="Anastasiya Belchankova" userId="ce386c49-8c7a-4ddf-9d22-15e42a6fd207" providerId="ADAL" clId="{D5A3063B-5101-4A85-9A7F-D5F910C88E4F}" dt="2023-08-16T14:57:27.289" v="4880"/>
          <ac:spMkLst>
            <pc:docMk/>
            <pc:sldMk cId="2111194469" sldId="3888"/>
            <ac:spMk id="2" creationId="{9163A89E-FE77-39F7-1EA0-E8A5D8912EA4}"/>
          </ac:spMkLst>
        </pc:spChg>
        <pc:picChg chg="add mod">
          <ac:chgData name="Anastasiya Belchankova" userId="ce386c49-8c7a-4ddf-9d22-15e42a6fd207" providerId="ADAL" clId="{D5A3063B-5101-4A85-9A7F-D5F910C88E4F}" dt="2023-08-17T13:56:20.373" v="5891" actId="1076"/>
          <ac:picMkLst>
            <pc:docMk/>
            <pc:sldMk cId="2111194469" sldId="3888"/>
            <ac:picMk id="4" creationId="{923FE7B3-26C1-7B4A-78B5-E0D19C1AED1E}"/>
          </ac:picMkLst>
        </pc:picChg>
        <pc:picChg chg="add mod ord">
          <ac:chgData name="Anastasiya Belchankova" userId="ce386c49-8c7a-4ddf-9d22-15e42a6fd207" providerId="ADAL" clId="{D5A3063B-5101-4A85-9A7F-D5F910C88E4F}" dt="2023-08-16T15:12:21.796" v="4986" actId="167"/>
          <ac:picMkLst>
            <pc:docMk/>
            <pc:sldMk cId="2111194469" sldId="3888"/>
            <ac:picMk id="6" creationId="{F773DAC2-7802-C6F9-D027-DA2AB8476F9B}"/>
          </ac:picMkLst>
        </pc:picChg>
      </pc:sldChg>
      <pc:sldChg chg="addSp modSp add mod ord">
        <pc:chgData name="Anastasiya Belchankova" userId="ce386c49-8c7a-4ddf-9d22-15e42a6fd207" providerId="ADAL" clId="{D5A3063B-5101-4A85-9A7F-D5F910C88E4F}" dt="2023-08-17T13:56:11.876" v="5890" actId="20577"/>
        <pc:sldMkLst>
          <pc:docMk/>
          <pc:sldMk cId="951272766" sldId="3889"/>
        </pc:sldMkLst>
        <pc:spChg chg="add mod">
          <ac:chgData name="Anastasiya Belchankova" userId="ce386c49-8c7a-4ddf-9d22-15e42a6fd207" providerId="ADAL" clId="{D5A3063B-5101-4A85-9A7F-D5F910C88E4F}" dt="2023-08-17T13:56:11.876" v="5890" actId="20577"/>
          <ac:spMkLst>
            <pc:docMk/>
            <pc:sldMk cId="951272766" sldId="3889"/>
            <ac:spMk id="4" creationId="{7A0E6B14-226A-9754-1173-F21D7E0F909E}"/>
          </ac:spMkLst>
        </pc:spChg>
      </pc:sldChg>
      <pc:sldChg chg="new add del">
        <pc:chgData name="Anastasiya Belchankova" userId="ce386c49-8c7a-4ddf-9d22-15e42a6fd207" providerId="ADAL" clId="{D5A3063B-5101-4A85-9A7F-D5F910C88E4F}" dt="2023-08-16T15:15:44.707" v="4994" actId="680"/>
        <pc:sldMkLst>
          <pc:docMk/>
          <pc:sldMk cId="104699289" sldId="3890"/>
        </pc:sldMkLst>
      </pc:sldChg>
      <pc:sldChg chg="addSp delSp modSp add del mod modTransition delAnim modAnim">
        <pc:chgData name="Anastasiya Belchankova" userId="ce386c49-8c7a-4ddf-9d22-15e42a6fd207" providerId="ADAL" clId="{D5A3063B-5101-4A85-9A7F-D5F910C88E4F}" dt="2023-08-16T15:26:22.937" v="5018" actId="47"/>
        <pc:sldMkLst>
          <pc:docMk/>
          <pc:sldMk cId="385458516" sldId="3890"/>
        </pc:sldMkLst>
        <pc:spChg chg="mod">
          <ac:chgData name="Anastasiya Belchankova" userId="ce386c49-8c7a-4ddf-9d22-15e42a6fd207" providerId="ADAL" clId="{D5A3063B-5101-4A85-9A7F-D5F910C88E4F}" dt="2023-08-16T15:17:15.404" v="5008" actId="6549"/>
          <ac:spMkLst>
            <pc:docMk/>
            <pc:sldMk cId="385458516" sldId="3890"/>
            <ac:spMk id="5" creationId="{D7F09110-32B4-2840-9133-87945A18CE4E}"/>
          </ac:spMkLst>
        </pc:spChg>
        <pc:picChg chg="add del mod">
          <ac:chgData name="Anastasiya Belchankova" userId="ce386c49-8c7a-4ddf-9d22-15e42a6fd207" providerId="ADAL" clId="{D5A3063B-5101-4A85-9A7F-D5F910C88E4F}" dt="2023-08-16T15:18:31.929" v="5011" actId="478"/>
          <ac:picMkLst>
            <pc:docMk/>
            <pc:sldMk cId="385458516" sldId="3890"/>
            <ac:picMk id="3" creationId="{A89E258B-8A2D-1745-27A2-B159E1A1B9DA}"/>
          </ac:picMkLst>
        </pc:picChg>
        <pc:picChg chg="add del mod">
          <ac:chgData name="Anastasiya Belchankova" userId="ce386c49-8c7a-4ddf-9d22-15e42a6fd207" providerId="ADAL" clId="{D5A3063B-5101-4A85-9A7F-D5F910C88E4F}" dt="2023-08-16T15:24:41.104" v="5015" actId="478"/>
          <ac:picMkLst>
            <pc:docMk/>
            <pc:sldMk cId="385458516" sldId="3890"/>
            <ac:picMk id="3" creationId="{C47D7C32-BAAF-8099-EDFD-D304DC4208C4}"/>
          </ac:picMkLst>
        </pc:picChg>
        <pc:picChg chg="add del mod">
          <ac:chgData name="Anastasiya Belchankova" userId="ce386c49-8c7a-4ddf-9d22-15e42a6fd207" providerId="ADAL" clId="{D5A3063B-5101-4A85-9A7F-D5F910C88E4F}" dt="2023-08-16T15:26:05.154" v="5017" actId="478"/>
          <ac:picMkLst>
            <pc:docMk/>
            <pc:sldMk cId="385458516" sldId="3890"/>
            <ac:picMk id="4" creationId="{07C17A2D-1ECE-184E-1690-195225427479}"/>
          </ac:picMkLst>
        </pc:picChg>
        <pc:picChg chg="add del mod">
          <ac:chgData name="Anastasiya Belchankova" userId="ce386c49-8c7a-4ddf-9d22-15e42a6fd207" providerId="ADAL" clId="{D5A3063B-5101-4A85-9A7F-D5F910C88E4F}" dt="2023-08-16T15:19:24.652" v="5013" actId="478"/>
          <ac:picMkLst>
            <pc:docMk/>
            <pc:sldMk cId="385458516" sldId="3890"/>
            <ac:picMk id="4" creationId="{4BC247CB-3D2D-4EE9-3693-4D0C41EA0231}"/>
          </ac:picMkLst>
        </pc:picChg>
        <pc:picChg chg="del">
          <ac:chgData name="Anastasiya Belchankova" userId="ce386c49-8c7a-4ddf-9d22-15e42a6fd207" providerId="ADAL" clId="{D5A3063B-5101-4A85-9A7F-D5F910C88E4F}" dt="2023-08-16T15:17:18.040" v="5009" actId="478"/>
          <ac:picMkLst>
            <pc:docMk/>
            <pc:sldMk cId="385458516" sldId="3890"/>
            <ac:picMk id="7" creationId="{1C495889-BFA2-FF07-ED2C-E352755D53A3}"/>
          </ac:picMkLst>
        </pc:picChg>
      </pc:sldChg>
      <pc:sldChg chg="addSp delSp modSp add mod ord modTransition delAnim modAnim">
        <pc:chgData name="Anastasiya Belchankova" userId="ce386c49-8c7a-4ddf-9d22-15e42a6fd207" providerId="ADAL" clId="{D5A3063B-5101-4A85-9A7F-D5F910C88E4F}" dt="2023-08-16T15:42:51.207" v="5231" actId="20577"/>
        <pc:sldMkLst>
          <pc:docMk/>
          <pc:sldMk cId="1105547603" sldId="3890"/>
        </pc:sldMkLst>
        <pc:spChg chg="mod">
          <ac:chgData name="Anastasiya Belchankova" userId="ce386c49-8c7a-4ddf-9d22-15e42a6fd207" providerId="ADAL" clId="{D5A3063B-5101-4A85-9A7F-D5F910C88E4F}" dt="2023-08-16T15:42:51.207" v="5231" actId="20577"/>
          <ac:spMkLst>
            <pc:docMk/>
            <pc:sldMk cId="1105547603" sldId="3890"/>
            <ac:spMk id="2" creationId="{3FD42E61-2609-D3AD-CE8B-77936A0FDB3B}"/>
          </ac:spMkLst>
        </pc:spChg>
        <pc:spChg chg="del mod">
          <ac:chgData name="Anastasiya Belchankova" userId="ce386c49-8c7a-4ddf-9d22-15e42a6fd207" providerId="ADAL" clId="{D5A3063B-5101-4A85-9A7F-D5F910C88E4F}" dt="2023-08-16T15:27:33.930" v="5086" actId="478"/>
          <ac:spMkLst>
            <pc:docMk/>
            <pc:sldMk cId="1105547603" sldId="3890"/>
            <ac:spMk id="5" creationId="{D7F09110-32B4-2840-9133-87945A18CE4E}"/>
          </ac:spMkLst>
        </pc:spChg>
        <pc:picChg chg="add del mod">
          <ac:chgData name="Anastasiya Belchankova" userId="ce386c49-8c7a-4ddf-9d22-15e42a6fd207" providerId="ADAL" clId="{D5A3063B-5101-4A85-9A7F-D5F910C88E4F}" dt="2023-08-16T15:29:34.974" v="5094" actId="478"/>
          <ac:picMkLst>
            <pc:docMk/>
            <pc:sldMk cId="1105547603" sldId="3890"/>
            <ac:picMk id="3" creationId="{36D781C3-F137-F5A6-5C0E-140B388A2E0C}"/>
          </ac:picMkLst>
        </pc:picChg>
        <pc:picChg chg="del">
          <ac:chgData name="Anastasiya Belchankova" userId="ce386c49-8c7a-4ddf-9d22-15e42a6fd207" providerId="ADAL" clId="{D5A3063B-5101-4A85-9A7F-D5F910C88E4F}" dt="2023-08-16T15:27:12.830" v="5083" actId="478"/>
          <ac:picMkLst>
            <pc:docMk/>
            <pc:sldMk cId="1105547603" sldId="3890"/>
            <ac:picMk id="4" creationId="{D934E9D5-1F0D-5B52-43CB-730B2A45E2FD}"/>
          </ac:picMkLst>
        </pc:picChg>
        <pc:picChg chg="add mod">
          <ac:chgData name="Anastasiya Belchankova" userId="ce386c49-8c7a-4ddf-9d22-15e42a6fd207" providerId="ADAL" clId="{D5A3063B-5101-4A85-9A7F-D5F910C88E4F}" dt="2023-08-16T15:31:25.836" v="5097" actId="1076"/>
          <ac:picMkLst>
            <pc:docMk/>
            <pc:sldMk cId="1105547603" sldId="3890"/>
            <ac:picMk id="7" creationId="{29632E5F-F428-09F2-6471-E51E76F49710}"/>
          </ac:picMkLst>
        </pc:picChg>
      </pc:sldChg>
      <pc:sldChg chg="addSp delSp modSp add mod ord delAnim modAnim">
        <pc:chgData name="Anastasiya Belchankova" userId="ce386c49-8c7a-4ddf-9d22-15e42a6fd207" providerId="ADAL" clId="{D5A3063B-5101-4A85-9A7F-D5F910C88E4F}" dt="2023-08-16T15:43:09.348" v="5250" actId="20577"/>
        <pc:sldMkLst>
          <pc:docMk/>
          <pc:sldMk cId="4243744206" sldId="3891"/>
        </pc:sldMkLst>
        <pc:spChg chg="mod">
          <ac:chgData name="Anastasiya Belchankova" userId="ce386c49-8c7a-4ddf-9d22-15e42a6fd207" providerId="ADAL" clId="{D5A3063B-5101-4A85-9A7F-D5F910C88E4F}" dt="2023-08-16T15:43:09.348" v="5250" actId="20577"/>
          <ac:spMkLst>
            <pc:docMk/>
            <pc:sldMk cId="4243744206" sldId="3891"/>
            <ac:spMk id="2" creationId="{3FD42E61-2609-D3AD-CE8B-77936A0FDB3B}"/>
          </ac:spMkLst>
        </pc:spChg>
        <pc:picChg chg="add mod">
          <ac:chgData name="Anastasiya Belchankova" userId="ce386c49-8c7a-4ddf-9d22-15e42a6fd207" providerId="ADAL" clId="{D5A3063B-5101-4A85-9A7F-D5F910C88E4F}" dt="2023-08-16T15:34:59.711" v="5176" actId="14100"/>
          <ac:picMkLst>
            <pc:docMk/>
            <pc:sldMk cId="4243744206" sldId="3891"/>
            <ac:picMk id="3" creationId="{F8D8C0BA-FFEF-DEC3-948D-5E3F695506B2}"/>
          </ac:picMkLst>
        </pc:picChg>
        <pc:picChg chg="del">
          <ac:chgData name="Anastasiya Belchankova" userId="ce386c49-8c7a-4ddf-9d22-15e42a6fd207" providerId="ADAL" clId="{D5A3063B-5101-4A85-9A7F-D5F910C88E4F}" dt="2023-08-16T15:32:23.329" v="5171" actId="478"/>
          <ac:picMkLst>
            <pc:docMk/>
            <pc:sldMk cId="4243744206" sldId="3891"/>
            <ac:picMk id="7" creationId="{29632E5F-F428-09F2-6471-E51E76F49710}"/>
          </ac:picMkLst>
        </pc:picChg>
      </pc:sldChg>
      <pc:sldChg chg="addSp delSp modSp add mod ord delAnim modAnim">
        <pc:chgData name="Anastasiya Belchankova" userId="ce386c49-8c7a-4ddf-9d22-15e42a6fd207" providerId="ADAL" clId="{D5A3063B-5101-4A85-9A7F-D5F910C88E4F}" dt="2023-08-17T13:56:28.558" v="5892" actId="1076"/>
        <pc:sldMkLst>
          <pc:docMk/>
          <pc:sldMk cId="2188074370" sldId="3892"/>
        </pc:sldMkLst>
        <pc:spChg chg="mod">
          <ac:chgData name="Anastasiya Belchankova" userId="ce386c49-8c7a-4ddf-9d22-15e42a6fd207" providerId="ADAL" clId="{D5A3063B-5101-4A85-9A7F-D5F910C88E4F}" dt="2023-08-16T15:43:23.519" v="5256" actId="20577"/>
          <ac:spMkLst>
            <pc:docMk/>
            <pc:sldMk cId="2188074370" sldId="3892"/>
            <ac:spMk id="2" creationId="{3FD42E61-2609-D3AD-CE8B-77936A0FDB3B}"/>
          </ac:spMkLst>
        </pc:spChg>
        <pc:picChg chg="del">
          <ac:chgData name="Anastasiya Belchankova" userId="ce386c49-8c7a-4ddf-9d22-15e42a6fd207" providerId="ADAL" clId="{D5A3063B-5101-4A85-9A7F-D5F910C88E4F}" dt="2023-08-16T15:35:42.811" v="5203" actId="478"/>
          <ac:picMkLst>
            <pc:docMk/>
            <pc:sldMk cId="2188074370" sldId="3892"/>
            <ac:picMk id="3" creationId="{F8D8C0BA-FFEF-DEC3-948D-5E3F695506B2}"/>
          </ac:picMkLst>
        </pc:picChg>
        <pc:picChg chg="add mod">
          <ac:chgData name="Anastasiya Belchankova" userId="ce386c49-8c7a-4ddf-9d22-15e42a6fd207" providerId="ADAL" clId="{D5A3063B-5101-4A85-9A7F-D5F910C88E4F}" dt="2023-08-17T13:56:28.558" v="5892" actId="1076"/>
          <ac:picMkLst>
            <pc:docMk/>
            <pc:sldMk cId="2188074370" sldId="3892"/>
            <ac:picMk id="4" creationId="{6720F50F-63E2-64A6-D6ED-AF79EB5F64B9}"/>
          </ac:picMkLst>
        </pc:picChg>
      </pc:sldChg>
      <pc:sldChg chg="addSp delSp modSp add mod modTransition delAnim modAnim">
        <pc:chgData name="Anastasiya Belchankova" userId="ce386c49-8c7a-4ddf-9d22-15e42a6fd207" providerId="ADAL" clId="{D5A3063B-5101-4A85-9A7F-D5F910C88E4F}" dt="2023-08-16T15:42:32.862" v="5220" actId="1076"/>
        <pc:sldMkLst>
          <pc:docMk/>
          <pc:sldMk cId="3371600919" sldId="3893"/>
        </pc:sldMkLst>
        <pc:spChg chg="mod">
          <ac:chgData name="Anastasiya Belchankova" userId="ce386c49-8c7a-4ddf-9d22-15e42a6fd207" providerId="ADAL" clId="{D5A3063B-5101-4A85-9A7F-D5F910C88E4F}" dt="2023-08-16T15:37:54.211" v="5215" actId="20577"/>
          <ac:spMkLst>
            <pc:docMk/>
            <pc:sldMk cId="3371600919" sldId="3893"/>
            <ac:spMk id="8" creationId="{429939DB-4209-ADDA-7D03-8F6828FFFDAB}"/>
          </ac:spMkLst>
        </pc:spChg>
        <pc:picChg chg="add del mod">
          <ac:chgData name="Anastasiya Belchankova" userId="ce386c49-8c7a-4ddf-9d22-15e42a6fd207" providerId="ADAL" clId="{D5A3063B-5101-4A85-9A7F-D5F910C88E4F}" dt="2023-08-16T15:40:48.256" v="5217" actId="478"/>
          <ac:picMkLst>
            <pc:docMk/>
            <pc:sldMk cId="3371600919" sldId="3893"/>
            <ac:picMk id="2" creationId="{552BA7C8-5243-DBA0-D69C-1CE761E89BBE}"/>
          </ac:picMkLst>
        </pc:picChg>
        <pc:picChg chg="del">
          <ac:chgData name="Anastasiya Belchankova" userId="ce386c49-8c7a-4ddf-9d22-15e42a6fd207" providerId="ADAL" clId="{D5A3063B-5101-4A85-9A7F-D5F910C88E4F}" dt="2023-08-16T15:37:48.977" v="5209" actId="478"/>
          <ac:picMkLst>
            <pc:docMk/>
            <pc:sldMk cId="3371600919" sldId="3893"/>
            <ac:picMk id="3" creationId="{3198D594-D376-CCA5-28E2-01F59DFA7E3E}"/>
          </ac:picMkLst>
        </pc:picChg>
        <pc:picChg chg="add mod">
          <ac:chgData name="Anastasiya Belchankova" userId="ce386c49-8c7a-4ddf-9d22-15e42a6fd207" providerId="ADAL" clId="{D5A3063B-5101-4A85-9A7F-D5F910C88E4F}" dt="2023-08-16T15:42:32.862" v="5220" actId="1076"/>
          <ac:picMkLst>
            <pc:docMk/>
            <pc:sldMk cId="3371600919" sldId="3893"/>
            <ac:picMk id="4" creationId="{285A053B-E72C-4A43-9038-65A382844A9C}"/>
          </ac:picMkLst>
        </pc:picChg>
      </pc:sldChg>
      <pc:sldChg chg="addSp delSp modSp add mod modTransition modAnim">
        <pc:chgData name="Anastasiya Belchankova" userId="ce386c49-8c7a-4ddf-9d22-15e42a6fd207" providerId="ADAL" clId="{D5A3063B-5101-4A85-9A7F-D5F910C88E4F}" dt="2023-08-17T14:02:44.653" v="6074" actId="1076"/>
        <pc:sldMkLst>
          <pc:docMk/>
          <pc:sldMk cId="1923229720" sldId="3894"/>
        </pc:sldMkLst>
        <pc:spChg chg="mod">
          <ac:chgData name="Anastasiya Belchankova" userId="ce386c49-8c7a-4ddf-9d22-15e42a6fd207" providerId="ADAL" clId="{D5A3063B-5101-4A85-9A7F-D5F910C88E4F}" dt="2023-08-16T15:43:47.874" v="5264" actId="20577"/>
          <ac:spMkLst>
            <pc:docMk/>
            <pc:sldMk cId="1923229720" sldId="3894"/>
            <ac:spMk id="2" creationId="{3FD42E61-2609-D3AD-CE8B-77936A0FDB3B}"/>
          </ac:spMkLst>
        </pc:spChg>
        <pc:spChg chg="del mod">
          <ac:chgData name="Anastasiya Belchankova" userId="ce386c49-8c7a-4ddf-9d22-15e42a6fd207" providerId="ADAL" clId="{D5A3063B-5101-4A85-9A7F-D5F910C88E4F}" dt="2023-08-16T15:43:55.830" v="5322"/>
          <ac:spMkLst>
            <pc:docMk/>
            <pc:sldMk cId="1923229720" sldId="3894"/>
            <ac:spMk id="3" creationId="{80159DBF-CB01-456E-6E26-2A6090A68262}"/>
          </ac:spMkLst>
        </pc:spChg>
        <pc:picChg chg="add mod">
          <ac:chgData name="Anastasiya Belchankova" userId="ce386c49-8c7a-4ddf-9d22-15e42a6fd207" providerId="ADAL" clId="{D5A3063B-5101-4A85-9A7F-D5F910C88E4F}" dt="2023-08-17T14:02:44.653" v="6074" actId="1076"/>
          <ac:picMkLst>
            <pc:docMk/>
            <pc:sldMk cId="1923229720" sldId="3894"/>
            <ac:picMk id="4" creationId="{2EE31103-8C92-7C56-C03C-F747AEB28789}"/>
          </ac:picMkLst>
        </pc:picChg>
      </pc:sldChg>
      <pc:sldChg chg="addSp delSp modSp add mod modTransition modAnim">
        <pc:chgData name="Anastasiya Belchankova" userId="ce386c49-8c7a-4ddf-9d22-15e42a6fd207" providerId="ADAL" clId="{D5A3063B-5101-4A85-9A7F-D5F910C88E4F}" dt="2023-08-16T15:51:48.108" v="5339" actId="14100"/>
        <pc:sldMkLst>
          <pc:docMk/>
          <pc:sldMk cId="2771174016" sldId="3895"/>
        </pc:sldMkLst>
        <pc:spChg chg="mod">
          <ac:chgData name="Anastasiya Belchankova" userId="ce386c49-8c7a-4ddf-9d22-15e42a6fd207" providerId="ADAL" clId="{D5A3063B-5101-4A85-9A7F-D5F910C88E4F}" dt="2023-08-16T15:47:38.943" v="5332" actId="20577"/>
          <ac:spMkLst>
            <pc:docMk/>
            <pc:sldMk cId="2771174016" sldId="3895"/>
            <ac:spMk id="2" creationId="{3FD42E61-2609-D3AD-CE8B-77936A0FDB3B}"/>
          </ac:spMkLst>
        </pc:spChg>
        <pc:spChg chg="del">
          <ac:chgData name="Anastasiya Belchankova" userId="ce386c49-8c7a-4ddf-9d22-15e42a6fd207" providerId="ADAL" clId="{D5A3063B-5101-4A85-9A7F-D5F910C88E4F}" dt="2023-08-16T15:47:42.313" v="5333" actId="478"/>
          <ac:spMkLst>
            <pc:docMk/>
            <pc:sldMk cId="2771174016" sldId="3895"/>
            <ac:spMk id="4" creationId="{030F6682-2703-21CF-DD1A-AAD036215ECE}"/>
          </ac:spMkLst>
        </pc:spChg>
        <pc:picChg chg="add mod">
          <ac:chgData name="Anastasiya Belchankova" userId="ce386c49-8c7a-4ddf-9d22-15e42a6fd207" providerId="ADAL" clId="{D5A3063B-5101-4A85-9A7F-D5F910C88E4F}" dt="2023-08-16T15:51:48.108" v="5339" actId="14100"/>
          <ac:picMkLst>
            <pc:docMk/>
            <pc:sldMk cId="2771174016" sldId="3895"/>
            <ac:picMk id="3" creationId="{39789AF8-140B-8090-6B6C-C4D0BD1BF24A}"/>
          </ac:picMkLst>
        </pc:picChg>
        <pc:picChg chg="del">
          <ac:chgData name="Anastasiya Belchankova" userId="ce386c49-8c7a-4ddf-9d22-15e42a6fd207" providerId="ADAL" clId="{D5A3063B-5101-4A85-9A7F-D5F910C88E4F}" dt="2023-08-16T15:47:44.449" v="5334" actId="478"/>
          <ac:picMkLst>
            <pc:docMk/>
            <pc:sldMk cId="2771174016" sldId="3895"/>
            <ac:picMk id="7" creationId="{CB3B7A46-7A18-5F51-95EE-802D08EBA3A8}"/>
          </ac:picMkLst>
        </pc:picChg>
      </pc:sldChg>
      <pc:sldChg chg="addSp delSp modSp add mod modTransition modAnim">
        <pc:chgData name="Anastasiya Belchankova" userId="ce386c49-8c7a-4ddf-9d22-15e42a6fd207" providerId="ADAL" clId="{D5A3063B-5101-4A85-9A7F-D5F910C88E4F}" dt="2023-08-17T14:07:45.415" v="6213" actId="1076"/>
        <pc:sldMkLst>
          <pc:docMk/>
          <pc:sldMk cId="36552970" sldId="3896"/>
        </pc:sldMkLst>
        <pc:spChg chg="mod">
          <ac:chgData name="Anastasiya Belchankova" userId="ce386c49-8c7a-4ddf-9d22-15e42a6fd207" providerId="ADAL" clId="{D5A3063B-5101-4A85-9A7F-D5F910C88E4F}" dt="2023-08-16T15:53:14.122" v="5356" actId="20577"/>
          <ac:spMkLst>
            <pc:docMk/>
            <pc:sldMk cId="36552970" sldId="3896"/>
            <ac:spMk id="2" creationId="{3FD42E61-2609-D3AD-CE8B-77936A0FDB3B}"/>
          </ac:spMkLst>
        </pc:spChg>
        <pc:spChg chg="mod">
          <ac:chgData name="Anastasiya Belchankova" userId="ce386c49-8c7a-4ddf-9d22-15e42a6fd207" providerId="ADAL" clId="{D5A3063B-5101-4A85-9A7F-D5F910C88E4F}" dt="2023-08-16T15:52:06.243" v="5343" actId="6549"/>
          <ac:spMkLst>
            <pc:docMk/>
            <pc:sldMk cId="36552970" sldId="3896"/>
            <ac:spMk id="3" creationId="{1ACAD275-A6CC-00B7-E76B-E1B7E8540C96}"/>
          </ac:spMkLst>
        </pc:spChg>
        <pc:picChg chg="add mod">
          <ac:chgData name="Anastasiya Belchankova" userId="ce386c49-8c7a-4ddf-9d22-15e42a6fd207" providerId="ADAL" clId="{D5A3063B-5101-4A85-9A7F-D5F910C88E4F}" dt="2023-08-17T14:07:45.415" v="6213" actId="1076"/>
          <ac:picMkLst>
            <pc:docMk/>
            <pc:sldMk cId="36552970" sldId="3896"/>
            <ac:picMk id="4" creationId="{4CA3FBAF-147F-A905-A1D7-97FDE1BCD803}"/>
          </ac:picMkLst>
        </pc:picChg>
        <pc:picChg chg="del">
          <ac:chgData name="Anastasiya Belchankova" userId="ce386c49-8c7a-4ddf-9d22-15e42a6fd207" providerId="ADAL" clId="{D5A3063B-5101-4A85-9A7F-D5F910C88E4F}" dt="2023-08-16T15:52:07.032" v="5344" actId="478"/>
          <ac:picMkLst>
            <pc:docMk/>
            <pc:sldMk cId="36552970" sldId="3896"/>
            <ac:picMk id="7" creationId="{C4C58778-9F05-8196-23D7-61DD5B7D5EC4}"/>
          </ac:picMkLst>
        </pc:picChg>
      </pc:sldChg>
      <pc:sldChg chg="addSp delSp modSp add del mod modTransition modAnim">
        <pc:chgData name="Anastasiya Belchankova" userId="ce386c49-8c7a-4ddf-9d22-15e42a6fd207" providerId="ADAL" clId="{D5A3063B-5101-4A85-9A7F-D5F910C88E4F}" dt="2023-08-17T08:25:59.176" v="5554" actId="2696"/>
        <pc:sldMkLst>
          <pc:docMk/>
          <pc:sldMk cId="1478253168" sldId="3897"/>
        </pc:sldMkLst>
        <pc:spChg chg="del mod">
          <ac:chgData name="Anastasiya Belchankova" userId="ce386c49-8c7a-4ddf-9d22-15e42a6fd207" providerId="ADAL" clId="{D5A3063B-5101-4A85-9A7F-D5F910C88E4F}" dt="2023-08-17T08:24:33.233" v="5549" actId="478"/>
          <ac:spMkLst>
            <pc:docMk/>
            <pc:sldMk cId="1478253168" sldId="3897"/>
            <ac:spMk id="4" creationId="{2BD40830-FA15-5555-0CDD-CB77BBF0BDF0}"/>
          </ac:spMkLst>
        </pc:spChg>
        <pc:picChg chg="add mod">
          <ac:chgData name="Anastasiya Belchankova" userId="ce386c49-8c7a-4ddf-9d22-15e42a6fd207" providerId="ADAL" clId="{D5A3063B-5101-4A85-9A7F-D5F910C88E4F}" dt="2023-08-17T08:25:46.222" v="5553" actId="14100"/>
          <ac:picMkLst>
            <pc:docMk/>
            <pc:sldMk cId="1478253168" sldId="3897"/>
            <ac:picMk id="3" creationId="{F6DDA52D-FB56-60C2-0A5A-BC8E21FFFC3B}"/>
          </ac:picMkLst>
        </pc:picChg>
      </pc:sldChg>
    </pc:docChg>
  </pc:docChgLst>
  <pc:docChgLst>
    <pc:chgData name="Anastasiya Belchankova" userId="ce386c49-8c7a-4ddf-9d22-15e42a6fd207" providerId="ADAL" clId="{00D25CB6-FBE4-407C-9D82-55AFD3626360}"/>
    <pc:docChg chg="undo custSel delSld modSld">
      <pc:chgData name="Anastasiya Belchankova" userId="ce386c49-8c7a-4ddf-9d22-15e42a6fd207" providerId="ADAL" clId="{00D25CB6-FBE4-407C-9D82-55AFD3626360}" dt="2023-08-17T14:31:41.822" v="249"/>
      <pc:docMkLst>
        <pc:docMk/>
      </pc:docMkLst>
      <pc:sldChg chg="modSp mod">
        <pc:chgData name="Anastasiya Belchankova" userId="ce386c49-8c7a-4ddf-9d22-15e42a6fd207" providerId="ADAL" clId="{00D25CB6-FBE4-407C-9D82-55AFD3626360}" dt="2023-08-17T14:31:41.822" v="249"/>
        <pc:sldMkLst>
          <pc:docMk/>
          <pc:sldMk cId="2392330887" sldId="3811"/>
        </pc:sldMkLst>
        <pc:spChg chg="mod">
          <ac:chgData name="Anastasiya Belchankova" userId="ce386c49-8c7a-4ddf-9d22-15e42a6fd207" providerId="ADAL" clId="{00D25CB6-FBE4-407C-9D82-55AFD3626360}" dt="2023-08-17T14:31:41.822" v="249"/>
          <ac:spMkLst>
            <pc:docMk/>
            <pc:sldMk cId="2392330887" sldId="3811"/>
            <ac:spMk id="11" creationId="{2AA4C596-CED4-6DAE-7551-9A81970EDCA3}"/>
          </ac:spMkLst>
        </pc:spChg>
      </pc:sldChg>
      <pc:sldChg chg="modSp mod">
        <pc:chgData name="Anastasiya Belchankova" userId="ce386c49-8c7a-4ddf-9d22-15e42a6fd207" providerId="ADAL" clId="{00D25CB6-FBE4-407C-9D82-55AFD3626360}" dt="2023-08-17T14:23:04.321" v="236" actId="20577"/>
        <pc:sldMkLst>
          <pc:docMk/>
          <pc:sldMk cId="3489687028" sldId="3831"/>
        </pc:sldMkLst>
        <pc:spChg chg="mod">
          <ac:chgData name="Anastasiya Belchankova" userId="ce386c49-8c7a-4ddf-9d22-15e42a6fd207" providerId="ADAL" clId="{00D25CB6-FBE4-407C-9D82-55AFD3626360}" dt="2023-08-17T14:23:04.321" v="236" actId="20577"/>
          <ac:spMkLst>
            <pc:docMk/>
            <pc:sldMk cId="3489687028" sldId="3831"/>
            <ac:spMk id="4" creationId="{9B2889E3-1AF0-581E-1736-3F96241532D7}"/>
          </ac:spMkLst>
        </pc:spChg>
      </pc:sldChg>
      <pc:sldChg chg="del">
        <pc:chgData name="Anastasiya Belchankova" userId="ce386c49-8c7a-4ddf-9d22-15e42a6fd207" providerId="ADAL" clId="{00D25CB6-FBE4-407C-9D82-55AFD3626360}" dt="2023-08-17T14:13:10.948" v="1" actId="2696"/>
        <pc:sldMkLst>
          <pc:docMk/>
          <pc:sldMk cId="1105547603" sldId="3890"/>
        </pc:sldMkLst>
      </pc:sldChg>
      <pc:sldChg chg="del">
        <pc:chgData name="Anastasiya Belchankova" userId="ce386c49-8c7a-4ddf-9d22-15e42a6fd207" providerId="ADAL" clId="{00D25CB6-FBE4-407C-9D82-55AFD3626360}" dt="2023-08-17T14:13:18.815" v="2" actId="2696"/>
        <pc:sldMkLst>
          <pc:docMk/>
          <pc:sldMk cId="4243744206" sldId="3891"/>
        </pc:sldMkLst>
      </pc:sldChg>
      <pc:sldChg chg="del">
        <pc:chgData name="Anastasiya Belchankova" userId="ce386c49-8c7a-4ddf-9d22-15e42a6fd207" providerId="ADAL" clId="{00D25CB6-FBE4-407C-9D82-55AFD3626360}" dt="2023-08-17T14:13:29.530" v="3" actId="2696"/>
        <pc:sldMkLst>
          <pc:docMk/>
          <pc:sldMk cId="2188074370" sldId="3892"/>
        </pc:sldMkLst>
      </pc:sldChg>
      <pc:sldChg chg="del">
        <pc:chgData name="Anastasiya Belchankova" userId="ce386c49-8c7a-4ddf-9d22-15e42a6fd207" providerId="ADAL" clId="{00D25CB6-FBE4-407C-9D82-55AFD3626360}" dt="2023-08-17T14:12:55.840" v="0" actId="2696"/>
        <pc:sldMkLst>
          <pc:docMk/>
          <pc:sldMk cId="3371600919" sldId="3893"/>
        </pc:sldMkLst>
      </pc:sldChg>
      <pc:sldChg chg="del">
        <pc:chgData name="Anastasiya Belchankova" userId="ce386c49-8c7a-4ddf-9d22-15e42a6fd207" providerId="ADAL" clId="{00D25CB6-FBE4-407C-9D82-55AFD3626360}" dt="2023-08-17T14:13:39.484" v="4" actId="2696"/>
        <pc:sldMkLst>
          <pc:docMk/>
          <pc:sldMk cId="1923229720" sldId="3894"/>
        </pc:sldMkLst>
      </pc:sldChg>
      <pc:sldChg chg="del">
        <pc:chgData name="Anastasiya Belchankova" userId="ce386c49-8c7a-4ddf-9d22-15e42a6fd207" providerId="ADAL" clId="{00D25CB6-FBE4-407C-9D82-55AFD3626360}" dt="2023-08-17T14:13:51.653" v="5" actId="2696"/>
        <pc:sldMkLst>
          <pc:docMk/>
          <pc:sldMk cId="2771174016" sldId="3895"/>
        </pc:sldMkLst>
      </pc:sldChg>
      <pc:sldChg chg="del">
        <pc:chgData name="Anastasiya Belchankova" userId="ce386c49-8c7a-4ddf-9d22-15e42a6fd207" providerId="ADAL" clId="{00D25CB6-FBE4-407C-9D82-55AFD3626360}" dt="2023-08-17T14:14:01.152" v="6" actId="2696"/>
        <pc:sldMkLst>
          <pc:docMk/>
          <pc:sldMk cId="36552970" sldId="38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17/08/2023</a:t>
            </a:fld>
            <a:endParaRPr lang="fr-FR">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a:p>
        </p:txBody>
      </p:sp>
    </p:spTree>
    <p:extLst>
      <p:ext uri="{BB962C8B-B14F-4D97-AF65-F5344CB8AC3E}">
        <p14:creationId xmlns:p14="http://schemas.microsoft.com/office/powerpoint/2010/main" val="86456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10</a:t>
            </a:fld>
            <a:endParaRPr lang="en-US"/>
          </a:p>
        </p:txBody>
      </p:sp>
    </p:spTree>
    <p:extLst>
      <p:ext uri="{BB962C8B-B14F-4D97-AF65-F5344CB8AC3E}">
        <p14:creationId xmlns:p14="http://schemas.microsoft.com/office/powerpoint/2010/main" val="393440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11</a:t>
            </a:fld>
            <a:endParaRPr lang="en-US"/>
          </a:p>
        </p:txBody>
      </p:sp>
    </p:spTree>
    <p:extLst>
      <p:ext uri="{BB962C8B-B14F-4D97-AF65-F5344CB8AC3E}">
        <p14:creationId xmlns:p14="http://schemas.microsoft.com/office/powerpoint/2010/main" val="411822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12</a:t>
            </a:fld>
            <a:endParaRPr lang="en-US"/>
          </a:p>
        </p:txBody>
      </p:sp>
    </p:spTree>
    <p:extLst>
      <p:ext uri="{BB962C8B-B14F-4D97-AF65-F5344CB8AC3E}">
        <p14:creationId xmlns:p14="http://schemas.microsoft.com/office/powerpoint/2010/main" val="107180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13</a:t>
            </a:fld>
            <a:endParaRPr lang="en-US"/>
          </a:p>
        </p:txBody>
      </p:sp>
    </p:spTree>
    <p:extLst>
      <p:ext uri="{BB962C8B-B14F-4D97-AF65-F5344CB8AC3E}">
        <p14:creationId xmlns:p14="http://schemas.microsoft.com/office/powerpoint/2010/main" val="204884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14</a:t>
            </a:fld>
            <a:endParaRPr lang="en-US"/>
          </a:p>
        </p:txBody>
      </p:sp>
    </p:spTree>
    <p:extLst>
      <p:ext uri="{BB962C8B-B14F-4D97-AF65-F5344CB8AC3E}">
        <p14:creationId xmlns:p14="http://schemas.microsoft.com/office/powerpoint/2010/main" val="86753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15</a:t>
            </a:fld>
            <a:endParaRPr lang="en-US"/>
          </a:p>
        </p:txBody>
      </p:sp>
    </p:spTree>
    <p:extLst>
      <p:ext uri="{BB962C8B-B14F-4D97-AF65-F5344CB8AC3E}">
        <p14:creationId xmlns:p14="http://schemas.microsoft.com/office/powerpoint/2010/main" val="214352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16</a:t>
            </a:fld>
            <a:endParaRPr lang="en-US"/>
          </a:p>
        </p:txBody>
      </p:sp>
    </p:spTree>
    <p:extLst>
      <p:ext uri="{BB962C8B-B14F-4D97-AF65-F5344CB8AC3E}">
        <p14:creationId xmlns:p14="http://schemas.microsoft.com/office/powerpoint/2010/main" val="37796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17</a:t>
            </a:fld>
            <a:endParaRPr lang="en-US"/>
          </a:p>
        </p:txBody>
      </p:sp>
    </p:spTree>
    <p:extLst>
      <p:ext uri="{BB962C8B-B14F-4D97-AF65-F5344CB8AC3E}">
        <p14:creationId xmlns:p14="http://schemas.microsoft.com/office/powerpoint/2010/main" val="379144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18</a:t>
            </a:fld>
            <a:endParaRPr lang="en-US"/>
          </a:p>
        </p:txBody>
      </p:sp>
    </p:spTree>
    <p:extLst>
      <p:ext uri="{BB962C8B-B14F-4D97-AF65-F5344CB8AC3E}">
        <p14:creationId xmlns:p14="http://schemas.microsoft.com/office/powerpoint/2010/main" val="239821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19</a:t>
            </a:fld>
            <a:endParaRPr lang="en-US"/>
          </a:p>
        </p:txBody>
      </p:sp>
    </p:spTree>
    <p:extLst>
      <p:ext uri="{BB962C8B-B14F-4D97-AF65-F5344CB8AC3E}">
        <p14:creationId xmlns:p14="http://schemas.microsoft.com/office/powerpoint/2010/main" val="335852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346380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20</a:t>
            </a:fld>
            <a:endParaRPr lang="en-US"/>
          </a:p>
        </p:txBody>
      </p:sp>
    </p:spTree>
    <p:extLst>
      <p:ext uri="{BB962C8B-B14F-4D97-AF65-F5344CB8AC3E}">
        <p14:creationId xmlns:p14="http://schemas.microsoft.com/office/powerpoint/2010/main" val="1567681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21</a:t>
            </a:fld>
            <a:endParaRPr lang="en-US"/>
          </a:p>
        </p:txBody>
      </p:sp>
    </p:spTree>
    <p:extLst>
      <p:ext uri="{BB962C8B-B14F-4D97-AF65-F5344CB8AC3E}">
        <p14:creationId xmlns:p14="http://schemas.microsoft.com/office/powerpoint/2010/main" val="172906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22</a:t>
            </a:fld>
            <a:endParaRPr lang="en-US"/>
          </a:p>
        </p:txBody>
      </p:sp>
    </p:spTree>
    <p:extLst>
      <p:ext uri="{BB962C8B-B14F-4D97-AF65-F5344CB8AC3E}">
        <p14:creationId xmlns:p14="http://schemas.microsoft.com/office/powerpoint/2010/main" val="350058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23</a:t>
            </a:fld>
            <a:endParaRPr lang="en-US"/>
          </a:p>
        </p:txBody>
      </p:sp>
    </p:spTree>
    <p:extLst>
      <p:ext uri="{BB962C8B-B14F-4D97-AF65-F5344CB8AC3E}">
        <p14:creationId xmlns:p14="http://schemas.microsoft.com/office/powerpoint/2010/main" val="250764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24</a:t>
            </a:fld>
            <a:endParaRPr lang="en-US"/>
          </a:p>
        </p:txBody>
      </p:sp>
    </p:spTree>
    <p:extLst>
      <p:ext uri="{BB962C8B-B14F-4D97-AF65-F5344CB8AC3E}">
        <p14:creationId xmlns:p14="http://schemas.microsoft.com/office/powerpoint/2010/main" val="91456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25</a:t>
            </a:fld>
            <a:endParaRPr lang="en-US"/>
          </a:p>
        </p:txBody>
      </p:sp>
    </p:spTree>
    <p:extLst>
      <p:ext uri="{BB962C8B-B14F-4D97-AF65-F5344CB8AC3E}">
        <p14:creationId xmlns:p14="http://schemas.microsoft.com/office/powerpoint/2010/main" val="307263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26</a:t>
            </a:fld>
            <a:endParaRPr lang="en-US"/>
          </a:p>
        </p:txBody>
      </p:sp>
    </p:spTree>
    <p:extLst>
      <p:ext uri="{BB962C8B-B14F-4D97-AF65-F5344CB8AC3E}">
        <p14:creationId xmlns:p14="http://schemas.microsoft.com/office/powerpoint/2010/main" val="972989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27</a:t>
            </a:fld>
            <a:endParaRPr lang="en-US"/>
          </a:p>
        </p:txBody>
      </p:sp>
    </p:spTree>
    <p:extLst>
      <p:ext uri="{BB962C8B-B14F-4D97-AF65-F5344CB8AC3E}">
        <p14:creationId xmlns:p14="http://schemas.microsoft.com/office/powerpoint/2010/main" val="702776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28</a:t>
            </a:fld>
            <a:endParaRPr lang="en-US"/>
          </a:p>
        </p:txBody>
      </p:sp>
    </p:spTree>
    <p:extLst>
      <p:ext uri="{BB962C8B-B14F-4D97-AF65-F5344CB8AC3E}">
        <p14:creationId xmlns:p14="http://schemas.microsoft.com/office/powerpoint/2010/main" val="1638832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29</a:t>
            </a:fld>
            <a:endParaRPr lang="en-US"/>
          </a:p>
        </p:txBody>
      </p:sp>
    </p:spTree>
    <p:extLst>
      <p:ext uri="{BB962C8B-B14F-4D97-AF65-F5344CB8AC3E}">
        <p14:creationId xmlns:p14="http://schemas.microsoft.com/office/powerpoint/2010/main" val="30366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243507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30</a:t>
            </a:fld>
            <a:endParaRPr lang="en-US"/>
          </a:p>
        </p:txBody>
      </p:sp>
    </p:spTree>
    <p:extLst>
      <p:ext uri="{BB962C8B-B14F-4D97-AF65-F5344CB8AC3E}">
        <p14:creationId xmlns:p14="http://schemas.microsoft.com/office/powerpoint/2010/main" val="1407928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31</a:t>
            </a:fld>
            <a:endParaRPr lang="en-US"/>
          </a:p>
        </p:txBody>
      </p:sp>
    </p:spTree>
    <p:extLst>
      <p:ext uri="{BB962C8B-B14F-4D97-AF65-F5344CB8AC3E}">
        <p14:creationId xmlns:p14="http://schemas.microsoft.com/office/powerpoint/2010/main" val="1201112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32</a:t>
            </a:fld>
            <a:endParaRPr lang="en-US"/>
          </a:p>
        </p:txBody>
      </p:sp>
    </p:spTree>
    <p:extLst>
      <p:ext uri="{BB962C8B-B14F-4D97-AF65-F5344CB8AC3E}">
        <p14:creationId xmlns:p14="http://schemas.microsoft.com/office/powerpoint/2010/main" val="364806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33</a:t>
            </a:fld>
            <a:endParaRPr lang="en-US"/>
          </a:p>
        </p:txBody>
      </p:sp>
    </p:spTree>
    <p:extLst>
      <p:ext uri="{BB962C8B-B14F-4D97-AF65-F5344CB8AC3E}">
        <p14:creationId xmlns:p14="http://schemas.microsoft.com/office/powerpoint/2010/main" val="2587340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34</a:t>
            </a:fld>
            <a:endParaRPr lang="en-US"/>
          </a:p>
        </p:txBody>
      </p:sp>
    </p:spTree>
    <p:extLst>
      <p:ext uri="{BB962C8B-B14F-4D97-AF65-F5344CB8AC3E}">
        <p14:creationId xmlns:p14="http://schemas.microsoft.com/office/powerpoint/2010/main" val="699039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35</a:t>
            </a:fld>
            <a:endParaRPr lang="en-US"/>
          </a:p>
        </p:txBody>
      </p:sp>
    </p:spTree>
    <p:extLst>
      <p:ext uri="{BB962C8B-B14F-4D97-AF65-F5344CB8AC3E}">
        <p14:creationId xmlns:p14="http://schemas.microsoft.com/office/powerpoint/2010/main" val="2967028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36</a:t>
            </a:fld>
            <a:endParaRPr lang="en-US"/>
          </a:p>
        </p:txBody>
      </p:sp>
    </p:spTree>
    <p:extLst>
      <p:ext uri="{BB962C8B-B14F-4D97-AF65-F5344CB8AC3E}">
        <p14:creationId xmlns:p14="http://schemas.microsoft.com/office/powerpoint/2010/main" val="818116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37</a:t>
            </a:fld>
            <a:endParaRPr lang="en-US"/>
          </a:p>
        </p:txBody>
      </p:sp>
    </p:spTree>
    <p:extLst>
      <p:ext uri="{BB962C8B-B14F-4D97-AF65-F5344CB8AC3E}">
        <p14:creationId xmlns:p14="http://schemas.microsoft.com/office/powerpoint/2010/main" val="3224966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38</a:t>
            </a:fld>
            <a:endParaRPr lang="en-US"/>
          </a:p>
        </p:txBody>
      </p:sp>
    </p:spTree>
    <p:extLst>
      <p:ext uri="{BB962C8B-B14F-4D97-AF65-F5344CB8AC3E}">
        <p14:creationId xmlns:p14="http://schemas.microsoft.com/office/powerpoint/2010/main" val="415193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39</a:t>
            </a:fld>
            <a:endParaRPr lang="en-US"/>
          </a:p>
        </p:txBody>
      </p:sp>
    </p:spTree>
    <p:extLst>
      <p:ext uri="{BB962C8B-B14F-4D97-AF65-F5344CB8AC3E}">
        <p14:creationId xmlns:p14="http://schemas.microsoft.com/office/powerpoint/2010/main" val="5356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09954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40</a:t>
            </a:fld>
            <a:endParaRPr lang="en-US"/>
          </a:p>
        </p:txBody>
      </p:sp>
    </p:spTree>
    <p:extLst>
      <p:ext uri="{BB962C8B-B14F-4D97-AF65-F5344CB8AC3E}">
        <p14:creationId xmlns:p14="http://schemas.microsoft.com/office/powerpoint/2010/main" val="3196465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41</a:t>
            </a:fld>
            <a:endParaRPr lang="en-US"/>
          </a:p>
        </p:txBody>
      </p:sp>
    </p:spTree>
    <p:extLst>
      <p:ext uri="{BB962C8B-B14F-4D97-AF65-F5344CB8AC3E}">
        <p14:creationId xmlns:p14="http://schemas.microsoft.com/office/powerpoint/2010/main" val="3924445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42</a:t>
            </a:fld>
            <a:endParaRPr lang="en-US"/>
          </a:p>
        </p:txBody>
      </p:sp>
    </p:spTree>
    <p:extLst>
      <p:ext uri="{BB962C8B-B14F-4D97-AF65-F5344CB8AC3E}">
        <p14:creationId xmlns:p14="http://schemas.microsoft.com/office/powerpoint/2010/main" val="241028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43</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44</a:t>
            </a:fld>
            <a:endParaRPr lang="en-US"/>
          </a:p>
        </p:txBody>
      </p:sp>
    </p:spTree>
    <p:extLst>
      <p:ext uri="{BB962C8B-B14F-4D97-AF65-F5344CB8AC3E}">
        <p14:creationId xmlns:p14="http://schemas.microsoft.com/office/powerpoint/2010/main" val="293791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287113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6</a:t>
            </a:fld>
            <a:endParaRPr lang="en-US"/>
          </a:p>
        </p:txBody>
      </p:sp>
    </p:spTree>
    <p:extLst>
      <p:ext uri="{BB962C8B-B14F-4D97-AF65-F5344CB8AC3E}">
        <p14:creationId xmlns:p14="http://schemas.microsoft.com/office/powerpoint/2010/main" val="86586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235788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8</a:t>
            </a:fld>
            <a:endParaRPr lang="en-US"/>
          </a:p>
        </p:txBody>
      </p:sp>
    </p:spTree>
    <p:extLst>
      <p:ext uri="{BB962C8B-B14F-4D97-AF65-F5344CB8AC3E}">
        <p14:creationId xmlns:p14="http://schemas.microsoft.com/office/powerpoint/2010/main" val="134974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9</a:t>
            </a:fld>
            <a:endParaRPr lang="en-US"/>
          </a:p>
        </p:txBody>
      </p:sp>
    </p:spTree>
    <p:extLst>
      <p:ext uri="{BB962C8B-B14F-4D97-AF65-F5344CB8AC3E}">
        <p14:creationId xmlns:p14="http://schemas.microsoft.com/office/powerpoint/2010/main" val="144739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video">
    <p:spTree>
      <p:nvGrpSpPr>
        <p:cNvPr id="1" name=""/>
        <p:cNvGrpSpPr/>
        <p:nvPr/>
      </p:nvGrpSpPr>
      <p:grpSpPr>
        <a:xfrm>
          <a:off x="0" y="0"/>
          <a:ext cx="0" cy="0"/>
          <a:chOff x="0" y="0"/>
          <a:chExt cx="0" cy="0"/>
        </a:xfrm>
      </p:grpSpPr>
      <p:sp>
        <p:nvSpPr>
          <p:cNvPr id="44" name="Media placeholder 43" descr="ETSI logo with tagline “The Standards People”.">
            <a:extLst>
              <a:ext uri="{FF2B5EF4-FFF2-40B4-BE49-F238E27FC236}">
                <a16:creationId xmlns:a16="http://schemas.microsoft.com/office/drawing/2014/main" id="{379DCAF1-FF24-284B-88C7-B081B54B09AD}"/>
              </a:ext>
            </a:extLst>
          </p:cNvPr>
          <p:cNvSpPr>
            <a:spLocks noGrp="1"/>
          </p:cNvSpPr>
          <p:nvPr>
            <p:ph type="media" sz="quarter" idx="14" hasCustomPrompt="1"/>
          </p:nvPr>
        </p:nvSpPr>
        <p:spPr>
          <a:xfrm>
            <a:off x="0" y="2"/>
            <a:ext cx="12192000" cy="6857998"/>
          </a:xfrm>
        </p:spPr>
        <p:txBody>
          <a:bodyPr/>
          <a:lstStyle>
            <a:lvl1pPr>
              <a:defRPr/>
            </a:lvl1pPr>
          </a:lstStyle>
          <a:p>
            <a:r>
              <a:rPr lang="en-GB" noProof="0"/>
              <a:t>Media</a:t>
            </a:r>
          </a:p>
        </p:txBody>
      </p:sp>
      <p:sp>
        <p:nvSpPr>
          <p:cNvPr id="13" name="Title 1">
            <a:extLst>
              <a:ext uri="{FF2B5EF4-FFF2-40B4-BE49-F238E27FC236}">
                <a16:creationId xmlns:a16="http://schemas.microsoft.com/office/drawing/2014/main" id="{4B56C7E0-E79E-C44B-ABAC-CA661760938D}"/>
              </a:ext>
            </a:extLst>
          </p:cNvPr>
          <p:cNvSpPr>
            <a:spLocks noGrp="1"/>
          </p:cNvSpPr>
          <p:nvPr>
            <p:ph type="title" hasCustomPrompt="1"/>
          </p:nvPr>
        </p:nvSpPr>
        <p:spPr>
          <a:xfrm>
            <a:off x="8153400" y="2251660"/>
            <a:ext cx="3857467" cy="991041"/>
          </a:xfrm>
          <a:prstGeom prst="rect">
            <a:avLst/>
          </a:prstGeom>
        </p:spPr>
        <p:txBody>
          <a:bodyPr vert="horz" lIns="91440" tIns="45720" rIns="91440" bIns="45720" rtlCol="0" anchor="t">
            <a:noAutofit/>
          </a:bodyPr>
          <a:lstStyle>
            <a:lvl1pPr algn="l">
              <a:defRPr b="1" i="0">
                <a:cs typeface="Poppins" pitchFamily="2" charset="77"/>
              </a:defRPr>
            </a:lvl1pPr>
          </a:lstStyle>
          <a:p>
            <a:r>
              <a:rPr lang="en-GB" noProof="0"/>
              <a:t>Presentation title</a:t>
            </a:r>
            <a:br>
              <a:rPr lang="en-GB" noProof="0"/>
            </a:br>
            <a:r>
              <a:rPr lang="en-GB" noProof="0"/>
              <a:t>1 or 2 lines</a:t>
            </a:r>
          </a:p>
        </p:txBody>
      </p:sp>
      <p:sp>
        <p:nvSpPr>
          <p:cNvPr id="11" name="Text Placeholder 8">
            <a:extLst>
              <a:ext uri="{FF2B5EF4-FFF2-40B4-BE49-F238E27FC236}">
                <a16:creationId xmlns:a16="http://schemas.microsoft.com/office/drawing/2014/main" id="{95718065-9522-1C4A-B5B6-478D11692D52}"/>
              </a:ext>
            </a:extLst>
          </p:cNvPr>
          <p:cNvSpPr>
            <a:spLocks noGrp="1"/>
          </p:cNvSpPr>
          <p:nvPr>
            <p:ph type="body" sz="quarter" idx="16" hasCustomPrompt="1"/>
          </p:nvPr>
        </p:nvSpPr>
        <p:spPr>
          <a:xfrm>
            <a:off x="8275320" y="4594877"/>
            <a:ext cx="3735547" cy="400110"/>
          </a:xfrm>
        </p:spPr>
        <p:txBody>
          <a:bodyPr>
            <a:noAutofit/>
          </a:bodyPr>
          <a:lstStyle>
            <a:lvl1pPr marL="0" indent="0" algn="l">
              <a:buNone/>
              <a:defRPr sz="1800" b="0" i="0" baseline="0">
                <a:latin typeface="Arial" panose="020B0604020202020204" pitchFamily="34" charset="0"/>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10" name="Text Placeholder 8">
            <a:extLst>
              <a:ext uri="{FF2B5EF4-FFF2-40B4-BE49-F238E27FC236}">
                <a16:creationId xmlns:a16="http://schemas.microsoft.com/office/drawing/2014/main" id="{4B339A3C-F335-B241-BB25-FD45CA82BB87}"/>
              </a:ext>
            </a:extLst>
          </p:cNvPr>
          <p:cNvSpPr>
            <a:spLocks noGrp="1"/>
          </p:cNvSpPr>
          <p:nvPr>
            <p:ph type="body" sz="quarter" idx="18" hasCustomPrompt="1"/>
          </p:nvPr>
        </p:nvSpPr>
        <p:spPr>
          <a:xfrm>
            <a:off x="8275319" y="5125594"/>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2" name="Text Placeholder 10">
            <a:extLst>
              <a:ext uri="{FF2B5EF4-FFF2-40B4-BE49-F238E27FC236}">
                <a16:creationId xmlns:a16="http://schemas.microsoft.com/office/drawing/2014/main" id="{34D85224-C764-E043-9FA4-4D08485577E1}"/>
              </a:ext>
            </a:extLst>
          </p:cNvPr>
          <p:cNvSpPr>
            <a:spLocks noGrp="1"/>
          </p:cNvSpPr>
          <p:nvPr>
            <p:ph type="body" sz="quarter" idx="17" hasCustomPrompt="1"/>
          </p:nvPr>
        </p:nvSpPr>
        <p:spPr>
          <a:xfrm>
            <a:off x="8430386" y="6315818"/>
            <a:ext cx="3592512" cy="369332"/>
          </a:xfrm>
        </p:spPr>
        <p:txBody>
          <a:bodyPr/>
          <a:lstStyle>
            <a:lvl1pPr marL="0" indent="0" algn="r">
              <a:buNone/>
              <a:defRPr sz="1400" b="0" i="0">
                <a:latin typeface="Arial" panose="020B0604020202020204" pitchFamily="34" charset="0"/>
                <a:cs typeface="Arial" panose="020B0604020202020204" pitchFamily="34" charset="0"/>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14" name="Rectangle 13">
            <a:extLst>
              <a:ext uri="{FF2B5EF4-FFF2-40B4-BE49-F238E27FC236}">
                <a16:creationId xmlns:a16="http://schemas.microsoft.com/office/drawing/2014/main" id="{130EF8DF-C14E-4DC9-B66E-B5B778B44E86}"/>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3" name="Graphic 2">
            <a:extLst>
              <a:ext uri="{FF2B5EF4-FFF2-40B4-BE49-F238E27FC236}">
                <a16:creationId xmlns:a16="http://schemas.microsoft.com/office/drawing/2014/main" id="{E9662328-0E74-41B2-B6D1-377560E990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9467" y="240145"/>
            <a:ext cx="1611176" cy="659340"/>
          </a:xfrm>
          <a:prstGeom prst="rect">
            <a:avLst/>
          </a:prstGeom>
        </p:spPr>
      </p:pic>
    </p:spTree>
    <p:extLst>
      <p:ext uri="{BB962C8B-B14F-4D97-AF65-F5344CB8AC3E}">
        <p14:creationId xmlns:p14="http://schemas.microsoft.com/office/powerpoint/2010/main" val="4135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with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B2AD-5658-C463-715A-DCAEC4D0F12C}"/>
              </a:ext>
            </a:extLst>
          </p:cNvPr>
          <p:cNvSpPr>
            <a:spLocks noGrp="1"/>
          </p:cNvSpPr>
          <p:nvPr>
            <p:ph type="title" hasCustomPrompt="1"/>
          </p:nvPr>
        </p:nvSpPr>
        <p:spPr>
          <a:xfrm>
            <a:off x="749130" y="342001"/>
            <a:ext cx="6225411" cy="1140607"/>
          </a:xfrm>
        </p:spPr>
        <p:txBody>
          <a:bodyPr/>
          <a:lstStyle>
            <a:lvl1pPr>
              <a:defRPr b="1"/>
            </a:lvl1pPr>
          </a:lstStyle>
          <a:p>
            <a:r>
              <a:rPr lang="en-GB" noProof="0"/>
              <a:t>Title F - 1 or 2 lines</a:t>
            </a:r>
            <a:endParaRPr lang="en-US"/>
          </a:p>
        </p:txBody>
      </p:sp>
      <p:sp>
        <p:nvSpPr>
          <p:cNvPr id="4" name="Text Placeholder 139">
            <a:extLst>
              <a:ext uri="{FF2B5EF4-FFF2-40B4-BE49-F238E27FC236}">
                <a16:creationId xmlns:a16="http://schemas.microsoft.com/office/drawing/2014/main" id="{E7C19F7A-4CE4-6432-523A-0C23E3FA7E0F}"/>
              </a:ext>
            </a:extLst>
          </p:cNvPr>
          <p:cNvSpPr>
            <a:spLocks noGrp="1"/>
          </p:cNvSpPr>
          <p:nvPr>
            <p:ph type="body" sz="quarter" idx="15" hasCustomPrompt="1"/>
          </p:nvPr>
        </p:nvSpPr>
        <p:spPr>
          <a:xfrm>
            <a:off x="749130" y="1800000"/>
            <a:ext cx="6225411" cy="1900130"/>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139">
            <a:extLst>
              <a:ext uri="{FF2B5EF4-FFF2-40B4-BE49-F238E27FC236}">
                <a16:creationId xmlns:a16="http://schemas.microsoft.com/office/drawing/2014/main" id="{D7FEC3AE-C60C-D74D-B2BD-FFED61EAB665}"/>
              </a:ext>
            </a:extLst>
          </p:cNvPr>
          <p:cNvSpPr>
            <a:spLocks noGrp="1"/>
          </p:cNvSpPr>
          <p:nvPr>
            <p:ph type="body" sz="quarter" idx="16" hasCustomPrompt="1"/>
          </p:nvPr>
        </p:nvSpPr>
        <p:spPr>
          <a:xfrm>
            <a:off x="749130" y="3921978"/>
            <a:ext cx="6225411" cy="1900130"/>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hart placeholder 10">
            <a:extLst>
              <a:ext uri="{FF2B5EF4-FFF2-40B4-BE49-F238E27FC236}">
                <a16:creationId xmlns:a16="http://schemas.microsoft.com/office/drawing/2014/main" id="{DC858E8F-7985-C9AA-8757-0A68A8743709}"/>
              </a:ext>
            </a:extLst>
          </p:cNvPr>
          <p:cNvSpPr>
            <a:spLocks noGrp="1"/>
          </p:cNvSpPr>
          <p:nvPr>
            <p:ph type="chart" sz="quarter" idx="17" hasCustomPrompt="1"/>
          </p:nvPr>
        </p:nvSpPr>
        <p:spPr>
          <a:xfrm>
            <a:off x="7781925" y="1805415"/>
            <a:ext cx="3878263" cy="3498850"/>
          </a:xfrm>
        </p:spPr>
        <p:txBody>
          <a:bodyPr/>
          <a:lstStyle>
            <a:lvl1pPr>
              <a:defRPr/>
            </a:lvl1pPr>
          </a:lstStyle>
          <a:p>
            <a:r>
              <a:rPr lang="en-GB" noProof="0"/>
              <a:t>Chart</a:t>
            </a:r>
          </a:p>
        </p:txBody>
      </p:sp>
      <p:sp>
        <p:nvSpPr>
          <p:cNvPr id="3" name="Footer Placeholder 2">
            <a:extLst>
              <a:ext uri="{FF2B5EF4-FFF2-40B4-BE49-F238E27FC236}">
                <a16:creationId xmlns:a16="http://schemas.microsoft.com/office/drawing/2014/main" id="{8D998CBA-BE2A-4E7E-9FEC-2B6E0B55895F}"/>
              </a:ext>
            </a:extLst>
          </p:cNvPr>
          <p:cNvSpPr>
            <a:spLocks noGrp="1"/>
          </p:cNvSpPr>
          <p:nvPr>
            <p:ph type="ftr" sz="quarter" idx="10"/>
          </p:nvPr>
        </p:nvSpPr>
        <p:spPr/>
        <p:txBody>
          <a:bodyPr/>
          <a:lstStyle/>
          <a:p>
            <a:r>
              <a:rPr lang="en-GB"/>
              <a:t>Footer</a:t>
            </a:r>
          </a:p>
        </p:txBody>
      </p:sp>
      <p:sp>
        <p:nvSpPr>
          <p:cNvPr id="13" name="Rectangle 12">
            <a:extLst>
              <a:ext uri="{FF2B5EF4-FFF2-40B4-BE49-F238E27FC236}">
                <a16:creationId xmlns:a16="http://schemas.microsoft.com/office/drawing/2014/main" id="{5CF01748-4AB5-4EA8-9B59-F31534E25EF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96E60CB1-43FA-4491-AA92-C6073A9C6E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027F8A43-B8C5-4D58-914E-4D96F4BDA91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09783FBA-6FBD-4D5D-B4AF-F5ED91ED75C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15685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47842"/>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Divider slide title</a:t>
            </a:r>
          </a:p>
        </p:txBody>
      </p:sp>
      <p:cxnSp>
        <p:nvCxnSpPr>
          <p:cNvPr id="6" name="Straight Connector 5">
            <a:extLst>
              <a:ext uri="{FF2B5EF4-FFF2-40B4-BE49-F238E27FC236}">
                <a16:creationId xmlns:a16="http://schemas.microsoft.com/office/drawing/2014/main" id="{8BEC91A3-9B72-4F4B-BC8A-3FBBF2F07324}"/>
              </a:ext>
              <a:ext uri="{C183D7F6-B498-43B3-948B-1728B52AA6E4}">
                <adec:decorative xmlns:adec="http://schemas.microsoft.com/office/drawing/2017/decorative" val="1"/>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1" name="Text Placeholder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7"/>
            <a:ext cx="7571353" cy="1297243"/>
          </a:xfrm>
        </p:spPr>
        <p:txBody>
          <a:bodyPr>
            <a:noAutofit/>
          </a:bodyPr>
          <a:lstStyle>
            <a:lvl1pPr>
              <a:buFontTx/>
              <a:buNone/>
              <a:defRPr>
                <a:latin typeface="+mj-lt"/>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Optional subtitle</a:t>
            </a:r>
          </a:p>
        </p:txBody>
      </p:sp>
      <p:sp>
        <p:nvSpPr>
          <p:cNvPr id="40" name="Picture Placeholder  39" descr="Picture Placeholder 37.">
            <a:extLst>
              <a:ext uri="{FF2B5EF4-FFF2-40B4-BE49-F238E27FC236}">
                <a16:creationId xmlns:a16="http://schemas.microsoft.com/office/drawing/2014/main" id="{DCA55201-C5C3-4F4D-A92C-B6A924A98458}"/>
              </a:ext>
            </a:extLst>
          </p:cNvPr>
          <p:cNvSpPr>
            <a:spLocks noGrp="1"/>
          </p:cNvSpPr>
          <p:nvPr>
            <p:ph type="pic" sz="quarter" idx="14" hasCustomPrompt="1"/>
          </p:nvPr>
        </p:nvSpPr>
        <p:spPr>
          <a:xfrm>
            <a:off x="-3805" y="3966395"/>
            <a:ext cx="12195806"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2" name="Graphic 11">
            <a:extLst>
              <a:ext uri="{FF2B5EF4-FFF2-40B4-BE49-F238E27FC236}">
                <a16:creationId xmlns:a16="http://schemas.microsoft.com/office/drawing/2014/main" id="{1F555CF8-2637-43B8-BE75-D95A7DF41D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258752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41168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83738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5E0F959-3092-0B33-5D50-D71CB3B42D04}"/>
              </a:ext>
            </a:extLst>
          </p:cNvPr>
          <p:cNvSpPr>
            <a:spLocks noGrp="1"/>
          </p:cNvSpPr>
          <p:nvPr>
            <p:ph type="title" hasCustomPrompt="1"/>
          </p:nvPr>
        </p:nvSpPr>
        <p:spPr>
          <a:xfrm>
            <a:off x="2242941" y="463982"/>
            <a:ext cx="7496481" cy="599616"/>
          </a:xfrm>
        </p:spPr>
        <p:txBody>
          <a:bodyPr/>
          <a:lstStyle>
            <a:lvl1pPr algn="ctr">
              <a:defRPr b="1" i="0">
                <a:cs typeface="Poppins" pitchFamily="2" charset="77"/>
              </a:defRPr>
            </a:lvl1pPr>
          </a:lstStyle>
          <a:p>
            <a:r>
              <a:rPr lang="en-GB" noProof="0"/>
              <a:t>Extra Slide</a:t>
            </a:r>
          </a:p>
        </p:txBody>
      </p:sp>
      <p:sp>
        <p:nvSpPr>
          <p:cNvPr id="6" name="Text Placeholder 5">
            <a:extLst>
              <a:ext uri="{FF2B5EF4-FFF2-40B4-BE49-F238E27FC236}">
                <a16:creationId xmlns:a16="http://schemas.microsoft.com/office/drawing/2014/main" id="{5FC93AF0-2299-F02B-C3FB-9ABBA56C7199}"/>
              </a:ext>
            </a:extLst>
          </p:cNvPr>
          <p:cNvSpPr>
            <a:spLocks noGrp="1"/>
          </p:cNvSpPr>
          <p:nvPr>
            <p:ph type="body" sz="quarter" idx="13" hasCustomPrompt="1"/>
          </p:nvPr>
        </p:nvSpPr>
        <p:spPr>
          <a:xfrm>
            <a:off x="2242943" y="131668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5">
            <a:extLst>
              <a:ext uri="{FF2B5EF4-FFF2-40B4-BE49-F238E27FC236}">
                <a16:creationId xmlns:a16="http://schemas.microsoft.com/office/drawing/2014/main" id="{50479E91-0AC5-C324-BAC6-D11EB5A2061A}"/>
              </a:ext>
            </a:extLst>
          </p:cNvPr>
          <p:cNvSpPr>
            <a:spLocks noGrp="1"/>
          </p:cNvSpPr>
          <p:nvPr>
            <p:ph type="body" sz="quarter" idx="14" hasCustomPrompt="1"/>
          </p:nvPr>
        </p:nvSpPr>
        <p:spPr>
          <a:xfrm>
            <a:off x="2242944" y="191629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5">
            <a:extLst>
              <a:ext uri="{FF2B5EF4-FFF2-40B4-BE49-F238E27FC236}">
                <a16:creationId xmlns:a16="http://schemas.microsoft.com/office/drawing/2014/main" id="{5666FEEB-149D-FE65-9F53-28FFB71B900F}"/>
              </a:ext>
            </a:extLst>
          </p:cNvPr>
          <p:cNvSpPr>
            <a:spLocks noGrp="1"/>
          </p:cNvSpPr>
          <p:nvPr>
            <p:ph type="body" sz="quarter" idx="15" hasCustomPrompt="1"/>
          </p:nvPr>
        </p:nvSpPr>
        <p:spPr>
          <a:xfrm>
            <a:off x="2242943" y="2916540"/>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5">
            <a:extLst>
              <a:ext uri="{FF2B5EF4-FFF2-40B4-BE49-F238E27FC236}">
                <a16:creationId xmlns:a16="http://schemas.microsoft.com/office/drawing/2014/main" id="{AF992D0F-DC89-7EA2-EA68-E72EE99A2187}"/>
              </a:ext>
            </a:extLst>
          </p:cNvPr>
          <p:cNvSpPr>
            <a:spLocks noGrp="1"/>
          </p:cNvSpPr>
          <p:nvPr>
            <p:ph type="body" sz="quarter" idx="16" hasCustomPrompt="1"/>
          </p:nvPr>
        </p:nvSpPr>
        <p:spPr>
          <a:xfrm>
            <a:off x="2242944" y="3516156"/>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5">
            <a:extLst>
              <a:ext uri="{FF2B5EF4-FFF2-40B4-BE49-F238E27FC236}">
                <a16:creationId xmlns:a16="http://schemas.microsoft.com/office/drawing/2014/main" id="{5421C18D-B5BC-9240-6A7E-F08144956734}"/>
              </a:ext>
            </a:extLst>
          </p:cNvPr>
          <p:cNvSpPr>
            <a:spLocks noGrp="1"/>
          </p:cNvSpPr>
          <p:nvPr>
            <p:ph type="body" sz="quarter" idx="17" hasCustomPrompt="1"/>
          </p:nvPr>
        </p:nvSpPr>
        <p:spPr>
          <a:xfrm>
            <a:off x="2242943" y="450176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a:extLst>
              <a:ext uri="{FF2B5EF4-FFF2-40B4-BE49-F238E27FC236}">
                <a16:creationId xmlns:a16="http://schemas.microsoft.com/office/drawing/2014/main" id="{0B4FA8F8-630A-9A07-83A6-BAD94B469FED}"/>
              </a:ext>
            </a:extLst>
          </p:cNvPr>
          <p:cNvSpPr>
            <a:spLocks noGrp="1"/>
          </p:cNvSpPr>
          <p:nvPr>
            <p:ph type="body" sz="quarter" idx="18" hasCustomPrompt="1"/>
          </p:nvPr>
        </p:nvSpPr>
        <p:spPr>
          <a:xfrm>
            <a:off x="2242944" y="510137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D1B9507E-F9C2-20C4-7C38-9A4F420F7717}"/>
              </a:ext>
            </a:extLst>
          </p:cNvPr>
          <p:cNvSpPr>
            <a:spLocks noGrp="1"/>
          </p:cNvSpPr>
          <p:nvPr>
            <p:ph type="ftr" sz="quarter" idx="10"/>
          </p:nvPr>
        </p:nvSpPr>
        <p:spPr/>
        <p:txBody>
          <a:bodyPr/>
          <a:lstStyle/>
          <a:p>
            <a:endParaRPr lang="en-GB" noProof="0"/>
          </a:p>
        </p:txBody>
      </p:sp>
      <p:sp>
        <p:nvSpPr>
          <p:cNvPr id="17" name="Rectangle 16">
            <a:extLst>
              <a:ext uri="{FF2B5EF4-FFF2-40B4-BE49-F238E27FC236}">
                <a16:creationId xmlns:a16="http://schemas.microsoft.com/office/drawing/2014/main" id="{81717EF6-8956-449F-A362-6B630825D9A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9" name="Graphic 18">
            <a:extLst>
              <a:ext uri="{FF2B5EF4-FFF2-40B4-BE49-F238E27FC236}">
                <a16:creationId xmlns:a16="http://schemas.microsoft.com/office/drawing/2014/main" id="{340BC02C-95C6-4D25-8F04-975EC22A1C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20" name="Oval 6">
            <a:extLst>
              <a:ext uri="{FF2B5EF4-FFF2-40B4-BE49-F238E27FC236}">
                <a16:creationId xmlns:a16="http://schemas.microsoft.com/office/drawing/2014/main" id="{AE4C8655-FC99-46E5-A993-AFE68186B9B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1" name="Slide Number Placeholder 5">
            <a:extLst>
              <a:ext uri="{FF2B5EF4-FFF2-40B4-BE49-F238E27FC236}">
                <a16:creationId xmlns:a16="http://schemas.microsoft.com/office/drawing/2014/main" id="{81C21835-3FAC-40C0-BD0F-CB976B9445E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15849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1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2086166"/>
          </a:xfrm>
        </p:spPr>
        <p:txBody>
          <a:bodyPr/>
          <a:lstStyle>
            <a:lvl1pPr>
              <a:defRPr b="1"/>
            </a:lvl1pPr>
          </a:lstStyle>
          <a:p>
            <a:r>
              <a:rPr lang="en-GB" noProof="0"/>
              <a:t>Presentation title</a:t>
            </a:r>
            <a:br>
              <a:rPr lang="en-GB" noProof="0"/>
            </a:br>
            <a:r>
              <a:rPr lang="en-GB" noProof="0"/>
              <a:t>1 or 2 lines</a:t>
            </a:r>
            <a:endParaRPr lang="en-US"/>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8" name="Text Placeholder 8">
            <a:extLst>
              <a:ext uri="{FF2B5EF4-FFF2-40B4-BE49-F238E27FC236}">
                <a16:creationId xmlns:a16="http://schemas.microsoft.com/office/drawing/2014/main" id="{6D6807D9-2F3B-2349-9CF7-CEA45317E50D}"/>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3" name="Graphic 12">
            <a:extLst>
              <a:ext uri="{FF2B5EF4-FFF2-40B4-BE49-F238E27FC236}">
                <a16:creationId xmlns:a16="http://schemas.microsoft.com/office/drawing/2014/main" id="{751040F6-116D-4FE0-9AA6-7E309BC7D0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401161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glob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32CBF8-9B6A-C9EB-E9C8-E6DEF363DF9A}"/>
              </a:ext>
            </a:extLst>
          </p:cNvPr>
          <p:cNvSpPr>
            <a:spLocks noGrp="1"/>
          </p:cNvSpPr>
          <p:nvPr>
            <p:ph type="title" hasCustomPrompt="1"/>
          </p:nvPr>
        </p:nvSpPr>
        <p:spPr>
          <a:xfrm>
            <a:off x="620712" y="2522109"/>
            <a:ext cx="5322886" cy="2435019"/>
          </a:xfrm>
        </p:spPr>
        <p:txBody>
          <a:bodyPr/>
          <a:lstStyle>
            <a:lvl1pPr>
              <a:defRPr b="1"/>
            </a:lvl1pPr>
          </a:lstStyle>
          <a:p>
            <a:r>
              <a:rPr lang="en-GB" noProof="0"/>
              <a:t>Presentation title</a:t>
            </a:r>
            <a:br>
              <a:rPr lang="en-GB" noProof="0"/>
            </a:br>
            <a:r>
              <a:rPr lang="en-GB" noProof="0"/>
              <a:t>1 or 2 lines</a:t>
            </a:r>
            <a:endParaRPr lang="en-US"/>
          </a:p>
        </p:txBody>
      </p:sp>
      <p:sp>
        <p:nvSpPr>
          <p:cNvPr id="10" name="Text Placeholder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noAutofit/>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 </a:t>
            </a:r>
          </a:p>
        </p:txBody>
      </p:sp>
      <p:sp>
        <p:nvSpPr>
          <p:cNvPr id="12" name="Text Placeholder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pic>
        <p:nvPicPr>
          <p:cNvPr id="13" name="Chart 5" descr="Decorative globe image.">
            <a:extLst>
              <a:ext uri="{FF2B5EF4-FFF2-40B4-BE49-F238E27FC236}">
                <a16:creationId xmlns:a16="http://schemas.microsoft.com/office/drawing/2014/main" id="{FCEB2C13-F88D-A8B1-026F-4018489C1C84}"/>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pic>
        <p:nvPicPr>
          <p:cNvPr id="15" name="Graphic 14">
            <a:extLst>
              <a:ext uri="{FF2B5EF4-FFF2-40B4-BE49-F238E27FC236}">
                <a16:creationId xmlns:a16="http://schemas.microsoft.com/office/drawing/2014/main" id="{AC9D1E7F-5FD7-4910-8B8D-FC5A0CDC3D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261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Oval 6">
            <a:extLst>
              <a:ext uri="{FF2B5EF4-FFF2-40B4-BE49-F238E27FC236}">
                <a16:creationId xmlns:a16="http://schemas.microsoft.com/office/drawing/2014/main" id="{E8C4F842-1F09-BB31-8B51-680506124A3D}"/>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58" name="Freeform 357">
            <a:extLst>
              <a:ext uri="{FF2B5EF4-FFF2-40B4-BE49-F238E27FC236}">
                <a16:creationId xmlns:a16="http://schemas.microsoft.com/office/drawing/2014/main" id="{070764BE-12F6-4743-81A1-93D394A76A89}"/>
              </a:ext>
              <a:ext uri="{C183D7F6-B498-43B3-948B-1728B52AA6E4}">
                <adec:decorative xmlns:adec="http://schemas.microsoft.com/office/drawing/2017/decorative" val="1"/>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11" name="Title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Agenda</a:t>
            </a:r>
          </a:p>
        </p:txBody>
      </p:sp>
      <p:sp>
        <p:nvSpPr>
          <p:cNvPr id="138" name="Text Placeholder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4290580"/>
          </a:xfrm>
        </p:spPr>
        <p:txBody>
          <a:bodyPr/>
          <a:lstStyle>
            <a:lvl1pPr marL="342900" indent="-342900">
              <a:lnSpc>
                <a:spcPct val="100000"/>
              </a:lnSpc>
              <a:buFontTx/>
              <a:buBlip>
                <a:blip r:embed="rId2"/>
              </a:buBlip>
              <a:defRPr lang="fr-FR" sz="20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GB" noProof="0"/>
              <a:t>Subject 1</a:t>
            </a:r>
            <a:endParaRPr lang="en-GB" sz="2000" noProof="0"/>
          </a:p>
          <a:p>
            <a:r>
              <a:rPr lang="en-GB" noProof="0"/>
              <a:t>Subject 2</a:t>
            </a:r>
          </a:p>
          <a:p>
            <a:r>
              <a:rPr lang="en-GB" noProof="0"/>
              <a:t>Subject 3</a:t>
            </a:r>
          </a:p>
          <a:p>
            <a:endParaRPr lang="en-GB" noProof="0"/>
          </a:p>
        </p:txBody>
      </p:sp>
      <p:sp>
        <p:nvSpPr>
          <p:cNvPr id="2" name="Footer Placeholder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GB"/>
              <a:t>Footer</a:t>
            </a:r>
          </a:p>
        </p:txBody>
      </p:sp>
      <p:sp>
        <p:nvSpPr>
          <p:cNvPr id="362" name="Picture Placeholder  361" descr="Picture Placeholder 361.">
            <a:extLst>
              <a:ext uri="{FF2B5EF4-FFF2-40B4-BE49-F238E27FC236}">
                <a16:creationId xmlns:a16="http://schemas.microsoft.com/office/drawing/2014/main" id="{813E1E05-AE4A-3B41-9469-29EAC6943DD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14" name="Slide Number Placeholder 5">
            <a:extLst>
              <a:ext uri="{FF2B5EF4-FFF2-40B4-BE49-F238E27FC236}">
                <a16:creationId xmlns:a16="http://schemas.microsoft.com/office/drawing/2014/main" id="{40C1DBF6-3AA5-C98C-8363-75FA433BD48D}"/>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
        <p:nvSpPr>
          <p:cNvPr id="12" name="Rectangle 11">
            <a:extLst>
              <a:ext uri="{FF2B5EF4-FFF2-40B4-BE49-F238E27FC236}">
                <a16:creationId xmlns:a16="http://schemas.microsoft.com/office/drawing/2014/main" id="{7ED11BC7-215C-5B41-81A2-94C888497B62}"/>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AC0C5F0-16EC-4AC7-A5C5-00E7218551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5569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top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81A65C-A325-F3BE-4B89-EE421AF08808}"/>
              </a:ext>
            </a:extLst>
          </p:cNvPr>
          <p:cNvSpPr>
            <a:spLocks noGrp="1"/>
          </p:cNvSpPr>
          <p:nvPr>
            <p:ph type="title" hasCustomPrompt="1"/>
          </p:nvPr>
        </p:nvSpPr>
        <p:spPr>
          <a:xfrm>
            <a:off x="3772519" y="342001"/>
            <a:ext cx="6228732" cy="1140607"/>
          </a:xfrm>
        </p:spPr>
        <p:txBody>
          <a:bodyPr/>
          <a:lstStyle>
            <a:lvl1pPr>
              <a:defRPr b="1"/>
            </a:lvl1pPr>
          </a:lstStyle>
          <a:p>
            <a:r>
              <a:rPr lang="en-GB" noProof="0"/>
              <a:t>Title A - 1 or 2 lines</a:t>
            </a:r>
            <a:endParaRPr lang="en-US"/>
          </a:p>
        </p:txBody>
      </p:sp>
      <p:sp>
        <p:nvSpPr>
          <p:cNvPr id="12" name="Text Placeholder 139">
            <a:extLst>
              <a:ext uri="{FF2B5EF4-FFF2-40B4-BE49-F238E27FC236}">
                <a16:creationId xmlns:a16="http://schemas.microsoft.com/office/drawing/2014/main" id="{4D83492D-BC01-214B-B1BA-265745FBDFA1}"/>
              </a:ext>
            </a:extLst>
          </p:cNvPr>
          <p:cNvSpPr>
            <a:spLocks noGrp="1"/>
          </p:cNvSpPr>
          <p:nvPr>
            <p:ph type="body" sz="quarter" idx="15" hasCustomPrompt="1"/>
          </p:nvPr>
        </p:nvSpPr>
        <p:spPr>
          <a:xfrm>
            <a:off x="3772519" y="1799999"/>
            <a:ext cx="7571353" cy="1996145"/>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9">
            <a:extLst>
              <a:ext uri="{FF2B5EF4-FFF2-40B4-BE49-F238E27FC236}">
                <a16:creationId xmlns:a16="http://schemas.microsoft.com/office/drawing/2014/main" id="{094E4317-A6F8-3E47-B1A8-B059963E0B7F}"/>
              </a:ext>
            </a:extLst>
          </p:cNvPr>
          <p:cNvSpPr>
            <a:spLocks noGrp="1"/>
          </p:cNvSpPr>
          <p:nvPr>
            <p:ph type="body" sz="quarter" idx="16" hasCustomPrompt="1"/>
          </p:nvPr>
        </p:nvSpPr>
        <p:spPr>
          <a:xfrm>
            <a:off x="3772519" y="3921978"/>
            <a:ext cx="7571353" cy="1996144"/>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10" descr="Picture Placeholder 10.">
            <a:extLst>
              <a:ext uri="{FF2B5EF4-FFF2-40B4-BE49-F238E27FC236}">
                <a16:creationId xmlns:a16="http://schemas.microsoft.com/office/drawing/2014/main" id="{221F90F3-0EE7-2841-ADAD-0A3B90FBF07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2" name="Footer Placeholder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GB"/>
              <a:t>Footer</a:t>
            </a:r>
          </a:p>
        </p:txBody>
      </p:sp>
      <p:sp>
        <p:nvSpPr>
          <p:cNvPr id="15" name="Rectangle 14">
            <a:extLst>
              <a:ext uri="{FF2B5EF4-FFF2-40B4-BE49-F238E27FC236}">
                <a16:creationId xmlns:a16="http://schemas.microsoft.com/office/drawing/2014/main" id="{A4ED8D5E-F689-4B8D-9FB5-ABD28F40E3DD}"/>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7" name="Graphic 16">
            <a:extLst>
              <a:ext uri="{FF2B5EF4-FFF2-40B4-BE49-F238E27FC236}">
                <a16:creationId xmlns:a16="http://schemas.microsoft.com/office/drawing/2014/main" id="{68F47E9D-287C-4D19-880F-97FF225E26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8E57CF3D-F0B5-4DAE-855C-D2158E6E5B5E}"/>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55AE8C0C-EB46-4D1C-9CA4-2A805696D4A0}"/>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476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42094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as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D09B-FA1D-A085-687E-C32EC8250357}"/>
              </a:ext>
            </a:extLst>
          </p:cNvPr>
          <p:cNvSpPr>
            <a:spLocks noGrp="1"/>
          </p:cNvSpPr>
          <p:nvPr>
            <p:ph type="title" hasCustomPrompt="1"/>
          </p:nvPr>
        </p:nvSpPr>
        <p:spPr>
          <a:xfrm>
            <a:off x="749130" y="342001"/>
            <a:ext cx="9271170" cy="1140607"/>
          </a:xfrm>
        </p:spPr>
        <p:txBody>
          <a:bodyPr/>
          <a:lstStyle>
            <a:lvl1pPr>
              <a:defRPr b="1"/>
            </a:lvl1pPr>
          </a:lstStyle>
          <a:p>
            <a:r>
              <a:rPr lang="en-GB" noProof="0"/>
              <a:t>Title C - 1 or 2 lines</a:t>
            </a:r>
            <a:endParaRPr lang="en-US"/>
          </a:p>
        </p:txBody>
      </p:sp>
      <p:sp>
        <p:nvSpPr>
          <p:cNvPr id="10" name="Text Placeholder 139">
            <a:extLst>
              <a:ext uri="{FF2B5EF4-FFF2-40B4-BE49-F238E27FC236}">
                <a16:creationId xmlns:a16="http://schemas.microsoft.com/office/drawing/2014/main" id="{D7A83BBA-9E98-ED40-8FC4-D68F7E5927F8}"/>
              </a:ext>
            </a:extLst>
          </p:cNvPr>
          <p:cNvSpPr>
            <a:spLocks noGrp="1"/>
          </p:cNvSpPr>
          <p:nvPr>
            <p:ph type="body" sz="quarter" idx="15" hasCustomPrompt="1"/>
          </p:nvPr>
        </p:nvSpPr>
        <p:spPr>
          <a:xfrm>
            <a:off x="749130" y="1800000"/>
            <a:ext cx="9984814" cy="1920424"/>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9">
            <a:extLst>
              <a:ext uri="{FF2B5EF4-FFF2-40B4-BE49-F238E27FC236}">
                <a16:creationId xmlns:a16="http://schemas.microsoft.com/office/drawing/2014/main" id="{E68B4C7A-1339-D745-B036-9284C6A6E7E7}"/>
              </a:ext>
            </a:extLst>
          </p:cNvPr>
          <p:cNvSpPr>
            <a:spLocks noGrp="1"/>
          </p:cNvSpPr>
          <p:nvPr>
            <p:ph type="body" sz="quarter" idx="16" hasCustomPrompt="1"/>
          </p:nvPr>
        </p:nvSpPr>
        <p:spPr>
          <a:xfrm>
            <a:off x="749130" y="3921978"/>
            <a:ext cx="9984814"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endParaRPr lang="en-GB" noProof="0"/>
          </a:p>
        </p:txBody>
      </p:sp>
      <p:sp>
        <p:nvSpPr>
          <p:cNvPr id="14" name="Title 7">
            <a:extLst>
              <a:ext uri="{FF2B5EF4-FFF2-40B4-BE49-F238E27FC236}">
                <a16:creationId xmlns:a16="http://schemas.microsoft.com/office/drawing/2014/main" id="{BFDED1E7-8506-3D4F-6257-0CB0FCD624D4}"/>
              </a:ext>
              <a:ext uri="{C183D7F6-B498-43B3-948B-1728B52AA6E4}">
                <adec:decorative xmlns:adec="http://schemas.microsoft.com/office/drawing/2017/decorative" val="1"/>
              </a:ext>
            </a:extLst>
          </p:cNvPr>
          <p:cNvSpPr txBox="1">
            <a:spLocks/>
          </p:cNvSpPr>
          <p:nvPr userDrawn="1"/>
        </p:nvSpPr>
        <p:spPr>
          <a:xfrm>
            <a:off x="0" y="-490365"/>
            <a:ext cx="44767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Content slide basic</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15">
            <a:extLst>
              <a:ext uri="{FF2B5EF4-FFF2-40B4-BE49-F238E27FC236}">
                <a16:creationId xmlns:a16="http://schemas.microsoft.com/office/drawing/2014/main" id="{0EFBB236-D9F5-4C85-BDDF-0AFF75C71F2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8" name="Graphic 17">
            <a:extLst>
              <a:ext uri="{FF2B5EF4-FFF2-40B4-BE49-F238E27FC236}">
                <a16:creationId xmlns:a16="http://schemas.microsoft.com/office/drawing/2014/main" id="{2EF6205D-9934-4ECA-8EC0-5760534815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9" name="Oval 6">
            <a:extLst>
              <a:ext uri="{FF2B5EF4-FFF2-40B4-BE49-F238E27FC236}">
                <a16:creationId xmlns:a16="http://schemas.microsoft.com/office/drawing/2014/main" id="{65E9AC53-9F60-4789-8424-0774C604BE9A}"/>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BCBF8957-56B0-46AB-8115-5C95017C675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81255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with left side im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43FCA17-6F27-BF43-B88F-BFFE69BD1405}"/>
              </a:ext>
            </a:extLst>
          </p:cNvPr>
          <p:cNvSpPr>
            <a:spLocks noGrp="1"/>
          </p:cNvSpPr>
          <p:nvPr>
            <p:ph type="title" hasCustomPrompt="1"/>
          </p:nvPr>
        </p:nvSpPr>
        <p:spPr>
          <a:xfrm>
            <a:off x="3834001" y="405511"/>
            <a:ext cx="5767946" cy="1135320"/>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Title D - 1 or 2 lines</a:t>
            </a:r>
          </a:p>
        </p:txBody>
      </p:sp>
      <p:sp>
        <p:nvSpPr>
          <p:cNvPr id="91" name="Picture Placeholder  90" descr="Picture Placeholder 90.">
            <a:extLst>
              <a:ext uri="{FF2B5EF4-FFF2-40B4-BE49-F238E27FC236}">
                <a16:creationId xmlns:a16="http://schemas.microsoft.com/office/drawing/2014/main" id="{37CD4A9E-515F-0C45-98A0-4286E711F176}"/>
              </a:ext>
            </a:extLst>
          </p:cNvPr>
          <p:cNvSpPr>
            <a:spLocks noGrp="1"/>
          </p:cNvSpPr>
          <p:nvPr>
            <p:ph type="pic" sz="quarter" idx="10" hasCustomPrompt="1"/>
          </p:nvPr>
        </p:nvSpPr>
        <p:spPr>
          <a:xfrm>
            <a:off x="1243" y="405511"/>
            <a:ext cx="2995344" cy="5291176"/>
          </a:xfrm>
          <a:custGeom>
            <a:avLst/>
            <a:gdLst>
              <a:gd name="connsiteX0" fmla="*/ 573547 w 2995344"/>
              <a:gd name="connsiteY0" fmla="*/ 5279125 h 5291176"/>
              <a:gd name="connsiteX1" fmla="*/ 501283 w 2995344"/>
              <a:gd name="connsiteY1" fmla="*/ 5290426 h 5291176"/>
              <a:gd name="connsiteX2" fmla="*/ 0 w 2995344"/>
              <a:gd name="connsiteY2" fmla="*/ 5183027 h 5291176"/>
              <a:gd name="connsiteX3" fmla="*/ 9678 w 2995344"/>
              <a:gd name="connsiteY3" fmla="*/ 5186643 h 5291176"/>
              <a:gd name="connsiteX4" fmla="*/ 30278 w 2995344"/>
              <a:gd name="connsiteY4" fmla="*/ 5192758 h 5291176"/>
              <a:gd name="connsiteX5" fmla="*/ 59569 w 2995344"/>
              <a:gd name="connsiteY5" fmla="*/ 5198492 h 5291176"/>
              <a:gd name="connsiteX6" fmla="*/ 101001 w 2995344"/>
              <a:gd name="connsiteY6" fmla="*/ 5201420 h 5291176"/>
              <a:gd name="connsiteX7" fmla="*/ 80430 w 2995344"/>
              <a:gd name="connsiteY7" fmla="*/ 5200998 h 5291176"/>
              <a:gd name="connsiteX8" fmla="*/ 115454 w 2995344"/>
              <a:gd name="connsiteY8" fmla="*/ 5223229 h 5291176"/>
              <a:gd name="connsiteX9" fmla="*/ 191680 w 2995344"/>
              <a:gd name="connsiteY9" fmla="*/ 5229879 h 5291176"/>
              <a:gd name="connsiteX10" fmla="*/ 249517 w 2995344"/>
              <a:gd name="connsiteY10" fmla="*/ 5223313 h 5291176"/>
              <a:gd name="connsiteX11" fmla="*/ 307364 w 2995344"/>
              <a:gd name="connsiteY11" fmla="*/ 5217518 h 5291176"/>
              <a:gd name="connsiteX12" fmla="*/ 384675 w 2995344"/>
              <a:gd name="connsiteY12" fmla="*/ 5220012 h 5291176"/>
              <a:gd name="connsiteX13" fmla="*/ 410654 w 2995344"/>
              <a:gd name="connsiteY13" fmla="*/ 5246748 h 5291176"/>
              <a:gd name="connsiteX14" fmla="*/ 355034 w 2995344"/>
              <a:gd name="connsiteY14" fmla="*/ 5241591 h 5291176"/>
              <a:gd name="connsiteX15" fmla="*/ 295862 w 2995344"/>
              <a:gd name="connsiteY15" fmla="*/ 5242856 h 5291176"/>
              <a:gd name="connsiteX16" fmla="*/ 346326 w 2995344"/>
              <a:gd name="connsiteY16" fmla="*/ 5254845 h 5291176"/>
              <a:gd name="connsiteX17" fmla="*/ 356299 w 2995344"/>
              <a:gd name="connsiteY17" fmla="*/ 5265461 h 5291176"/>
              <a:gd name="connsiteX18" fmla="*/ 500936 w 2995344"/>
              <a:gd name="connsiteY18" fmla="*/ 5277799 h 5291176"/>
              <a:gd name="connsiteX19" fmla="*/ 457325 w 2995344"/>
              <a:gd name="connsiteY19" fmla="*/ 5278918 h 5291176"/>
              <a:gd name="connsiteX20" fmla="*/ 342328 w 2995344"/>
              <a:gd name="connsiteY20" fmla="*/ 5276509 h 5291176"/>
              <a:gd name="connsiteX21" fmla="*/ 265583 w 2995344"/>
              <a:gd name="connsiteY21" fmla="*/ 5272184 h 5291176"/>
              <a:gd name="connsiteX22" fmla="*/ 179975 w 2995344"/>
              <a:gd name="connsiteY22" fmla="*/ 5265726 h 5291176"/>
              <a:gd name="connsiteX23" fmla="*/ 88825 w 2995344"/>
              <a:gd name="connsiteY23" fmla="*/ 5254435 h 5291176"/>
              <a:gd name="connsiteX24" fmla="*/ 42008 w 2995344"/>
              <a:gd name="connsiteY24" fmla="*/ 5248218 h 5291176"/>
              <a:gd name="connsiteX25" fmla="*/ 0 w 2995344"/>
              <a:gd name="connsiteY25" fmla="*/ 5240890 h 5291176"/>
              <a:gd name="connsiteX26" fmla="*/ 1463576 w 2995344"/>
              <a:gd name="connsiteY26" fmla="*/ 5026010 h 5291176"/>
              <a:gd name="connsiteX27" fmla="*/ 1471706 w 2995344"/>
              <a:gd name="connsiteY27" fmla="*/ 5043494 h 5291176"/>
              <a:gd name="connsiteX28" fmla="*/ 1489049 w 2995344"/>
              <a:gd name="connsiteY28" fmla="*/ 5044337 h 5291176"/>
              <a:gd name="connsiteX29" fmla="*/ 1459457 w 2995344"/>
              <a:gd name="connsiteY29" fmla="*/ 5063374 h 5291176"/>
              <a:gd name="connsiteX30" fmla="*/ 1379581 w 2995344"/>
              <a:gd name="connsiteY30" fmla="*/ 5095448 h 5291176"/>
              <a:gd name="connsiteX31" fmla="*/ 1340486 w 2995344"/>
              <a:gd name="connsiteY31" fmla="*/ 5109967 h 5291176"/>
              <a:gd name="connsiteX32" fmla="*/ 1296490 w 2995344"/>
              <a:gd name="connsiteY32" fmla="*/ 5125221 h 5291176"/>
              <a:gd name="connsiteX33" fmla="*/ 1200161 w 2995344"/>
              <a:gd name="connsiteY33" fmla="*/ 5156451 h 5291176"/>
              <a:gd name="connsiteX34" fmla="*/ 1102713 w 2995344"/>
              <a:gd name="connsiteY34" fmla="*/ 5184320 h 5291176"/>
              <a:gd name="connsiteX35" fmla="*/ 1016670 w 2995344"/>
              <a:gd name="connsiteY35" fmla="*/ 5204936 h 5291176"/>
              <a:gd name="connsiteX36" fmla="*/ 982249 w 2995344"/>
              <a:gd name="connsiteY36" fmla="*/ 5213009 h 5291176"/>
              <a:gd name="connsiteX37" fmla="*/ 955474 w 2995344"/>
              <a:gd name="connsiteY37" fmla="*/ 5218058 h 5291176"/>
              <a:gd name="connsiteX38" fmla="*/ 932132 w 2995344"/>
              <a:gd name="connsiteY38" fmla="*/ 5222443 h 5291176"/>
              <a:gd name="connsiteX39" fmla="*/ 908393 w 2995344"/>
              <a:gd name="connsiteY39" fmla="*/ 5229829 h 5291176"/>
              <a:gd name="connsiteX40" fmla="*/ 920944 w 2995344"/>
              <a:gd name="connsiteY40" fmla="*/ 5224516 h 5291176"/>
              <a:gd name="connsiteX41" fmla="*/ 895759 w 2995344"/>
              <a:gd name="connsiteY41" fmla="*/ 5229250 h 5291176"/>
              <a:gd name="connsiteX42" fmla="*/ 840188 w 2995344"/>
              <a:gd name="connsiteY42" fmla="*/ 5238926 h 5291176"/>
              <a:gd name="connsiteX43" fmla="*/ 758879 w 2995344"/>
              <a:gd name="connsiteY43" fmla="*/ 5250048 h 5291176"/>
              <a:gd name="connsiteX44" fmla="*/ 695431 w 2995344"/>
              <a:gd name="connsiteY44" fmla="*/ 5240902 h 5291176"/>
              <a:gd name="connsiteX45" fmla="*/ 604040 w 2995344"/>
              <a:gd name="connsiteY45" fmla="*/ 5238589 h 5291176"/>
              <a:gd name="connsiteX46" fmla="*/ 639691 w 2995344"/>
              <a:gd name="connsiteY46" fmla="*/ 5256457 h 5291176"/>
              <a:gd name="connsiteX47" fmla="*/ 584987 w 2995344"/>
              <a:gd name="connsiteY47" fmla="*/ 5261386 h 5291176"/>
              <a:gd name="connsiteX48" fmla="*/ 530151 w 2995344"/>
              <a:gd name="connsiteY48" fmla="*/ 5263735 h 5291176"/>
              <a:gd name="connsiteX49" fmla="*/ 537618 w 2995344"/>
              <a:gd name="connsiteY49" fmla="*/ 5257892 h 5291176"/>
              <a:gd name="connsiteX50" fmla="*/ 447805 w 2995344"/>
              <a:gd name="connsiteY50" fmla="*/ 5266989 h 5291176"/>
              <a:gd name="connsiteX51" fmla="*/ 503521 w 2995344"/>
              <a:gd name="connsiteY51" fmla="*/ 5230950 h 5291176"/>
              <a:gd name="connsiteX52" fmla="*/ 579905 w 2995344"/>
              <a:gd name="connsiteY52" fmla="*/ 5223661 h 5291176"/>
              <a:gd name="connsiteX53" fmla="*/ 653915 w 2995344"/>
              <a:gd name="connsiteY53" fmla="*/ 5215021 h 5291176"/>
              <a:gd name="connsiteX54" fmla="*/ 726359 w 2995344"/>
              <a:gd name="connsiteY54" fmla="*/ 5207225 h 5291176"/>
              <a:gd name="connsiteX55" fmla="*/ 797648 w 2995344"/>
              <a:gd name="connsiteY55" fmla="*/ 5197527 h 5291176"/>
              <a:gd name="connsiteX56" fmla="*/ 1081948 w 2995344"/>
              <a:gd name="connsiteY56" fmla="*/ 5141776 h 5291176"/>
              <a:gd name="connsiteX57" fmla="*/ 1086597 w 2995344"/>
              <a:gd name="connsiteY57" fmla="*/ 5158151 h 5291176"/>
              <a:gd name="connsiteX58" fmla="*/ 955486 w 2995344"/>
              <a:gd name="connsiteY58" fmla="*/ 5187983 h 5291176"/>
              <a:gd name="connsiteX59" fmla="*/ 860880 w 2995344"/>
              <a:gd name="connsiteY59" fmla="*/ 5218432 h 5291176"/>
              <a:gd name="connsiteX60" fmla="*/ 918920 w 2995344"/>
              <a:gd name="connsiteY60" fmla="*/ 5214660 h 5291176"/>
              <a:gd name="connsiteX61" fmla="*/ 1011816 w 2995344"/>
              <a:gd name="connsiteY61" fmla="*/ 5199393 h 5291176"/>
              <a:gd name="connsiteX62" fmla="*/ 1108109 w 2995344"/>
              <a:gd name="connsiteY62" fmla="*/ 5174863 h 5291176"/>
              <a:gd name="connsiteX63" fmla="*/ 1176663 w 2995344"/>
              <a:gd name="connsiteY63" fmla="*/ 5146692 h 5291176"/>
              <a:gd name="connsiteX64" fmla="*/ 1113841 w 2995344"/>
              <a:gd name="connsiteY64" fmla="*/ 5158669 h 5291176"/>
              <a:gd name="connsiteX65" fmla="*/ 1173484 w 2995344"/>
              <a:gd name="connsiteY65" fmla="*/ 5124702 h 5291176"/>
              <a:gd name="connsiteX66" fmla="*/ 1187924 w 2995344"/>
              <a:gd name="connsiteY66" fmla="*/ 5131895 h 5291176"/>
              <a:gd name="connsiteX67" fmla="*/ 1463576 w 2995344"/>
              <a:gd name="connsiteY67" fmla="*/ 5026010 h 5291176"/>
              <a:gd name="connsiteX68" fmla="*/ 1016233 w 2995344"/>
              <a:gd name="connsiteY68" fmla="*/ 4999834 h 5291176"/>
              <a:gd name="connsiteX69" fmla="*/ 965057 w 2995344"/>
              <a:gd name="connsiteY69" fmla="*/ 5012987 h 5291176"/>
              <a:gd name="connsiteX70" fmla="*/ 941061 w 2995344"/>
              <a:gd name="connsiteY70" fmla="*/ 5028069 h 5291176"/>
              <a:gd name="connsiteX71" fmla="*/ 1012581 w 2995344"/>
              <a:gd name="connsiteY71" fmla="*/ 5005159 h 5291176"/>
              <a:gd name="connsiteX72" fmla="*/ 1099308 w 2995344"/>
              <a:gd name="connsiteY72" fmla="*/ 4978482 h 5291176"/>
              <a:gd name="connsiteX73" fmla="*/ 1028002 w 2995344"/>
              <a:gd name="connsiteY73" fmla="*/ 4996808 h 5291176"/>
              <a:gd name="connsiteX74" fmla="*/ 1030545 w 2995344"/>
              <a:gd name="connsiteY74" fmla="*/ 4996549 h 5291176"/>
              <a:gd name="connsiteX75" fmla="*/ 1057407 w 2995344"/>
              <a:gd name="connsiteY75" fmla="*/ 4997259 h 5291176"/>
              <a:gd name="connsiteX76" fmla="*/ 1630914 w 2995344"/>
              <a:gd name="connsiteY76" fmla="*/ 4946754 h 5291176"/>
              <a:gd name="connsiteX77" fmla="*/ 1614680 w 2995344"/>
              <a:gd name="connsiteY77" fmla="*/ 4963725 h 5291176"/>
              <a:gd name="connsiteX78" fmla="*/ 1598710 w 2995344"/>
              <a:gd name="connsiteY78" fmla="*/ 4967349 h 5291176"/>
              <a:gd name="connsiteX79" fmla="*/ 1582736 w 2995344"/>
              <a:gd name="connsiteY79" fmla="*/ 4970837 h 5291176"/>
              <a:gd name="connsiteX80" fmla="*/ 1661583 w 2995344"/>
              <a:gd name="connsiteY80" fmla="*/ 4929638 h 5291176"/>
              <a:gd name="connsiteX81" fmla="*/ 1682035 w 2995344"/>
              <a:gd name="connsiteY81" fmla="*/ 4933626 h 5291176"/>
              <a:gd name="connsiteX82" fmla="*/ 1633859 w 2995344"/>
              <a:gd name="connsiteY82" fmla="*/ 4953579 h 5291176"/>
              <a:gd name="connsiteX83" fmla="*/ 1755809 w 2995344"/>
              <a:gd name="connsiteY83" fmla="*/ 4893305 h 5291176"/>
              <a:gd name="connsiteX84" fmla="*/ 1778416 w 2995344"/>
              <a:gd name="connsiteY84" fmla="*/ 4902222 h 5291176"/>
              <a:gd name="connsiteX85" fmla="*/ 1710067 w 2995344"/>
              <a:gd name="connsiteY85" fmla="*/ 4940321 h 5291176"/>
              <a:gd name="connsiteX86" fmla="*/ 1682064 w 2995344"/>
              <a:gd name="connsiteY86" fmla="*/ 4936259 h 5291176"/>
              <a:gd name="connsiteX87" fmla="*/ 1719159 w 2995344"/>
              <a:gd name="connsiteY87" fmla="*/ 4915283 h 5291176"/>
              <a:gd name="connsiteX88" fmla="*/ 1755809 w 2995344"/>
              <a:gd name="connsiteY88" fmla="*/ 4893305 h 5291176"/>
              <a:gd name="connsiteX89" fmla="*/ 1802523 w 2995344"/>
              <a:gd name="connsiteY89" fmla="*/ 4869187 h 5291176"/>
              <a:gd name="connsiteX90" fmla="*/ 1756646 w 2995344"/>
              <a:gd name="connsiteY90" fmla="*/ 4893286 h 5291176"/>
              <a:gd name="connsiteX91" fmla="*/ 1754346 w 2995344"/>
              <a:gd name="connsiteY91" fmla="*/ 4892467 h 5291176"/>
              <a:gd name="connsiteX92" fmla="*/ 1802523 w 2995344"/>
              <a:gd name="connsiteY92" fmla="*/ 4869187 h 5291176"/>
              <a:gd name="connsiteX93" fmla="*/ 1876490 w 2995344"/>
              <a:gd name="connsiteY93" fmla="*/ 4830341 h 5291176"/>
              <a:gd name="connsiteX94" fmla="*/ 1840397 w 2995344"/>
              <a:gd name="connsiteY94" fmla="*/ 4848520 h 5291176"/>
              <a:gd name="connsiteX95" fmla="*/ 1815600 w 2995344"/>
              <a:gd name="connsiteY95" fmla="*/ 4861000 h 5291176"/>
              <a:gd name="connsiteX96" fmla="*/ 1804199 w 2995344"/>
              <a:gd name="connsiteY96" fmla="*/ 4866483 h 5291176"/>
              <a:gd name="connsiteX97" fmla="*/ 1876490 w 2995344"/>
              <a:gd name="connsiteY97" fmla="*/ 4830341 h 5291176"/>
              <a:gd name="connsiteX98" fmla="*/ 2043497 w 2995344"/>
              <a:gd name="connsiteY98" fmla="*/ 4712479 h 5291176"/>
              <a:gd name="connsiteX99" fmla="*/ 1995322 w 2995344"/>
              <a:gd name="connsiteY99" fmla="*/ 4747602 h 5291176"/>
              <a:gd name="connsiteX100" fmla="*/ 2020144 w 2995344"/>
              <a:gd name="connsiteY100" fmla="*/ 4728963 h 5291176"/>
              <a:gd name="connsiteX101" fmla="*/ 2043497 w 2995344"/>
              <a:gd name="connsiteY101" fmla="*/ 4712479 h 5291176"/>
              <a:gd name="connsiteX102" fmla="*/ 2176026 w 2995344"/>
              <a:gd name="connsiteY102" fmla="*/ 4568485 h 5291176"/>
              <a:gd name="connsiteX103" fmla="*/ 2110832 w 2995344"/>
              <a:gd name="connsiteY103" fmla="*/ 4622923 h 5291176"/>
              <a:gd name="connsiteX104" fmla="*/ 2142929 w 2995344"/>
              <a:gd name="connsiteY104" fmla="*/ 4615789 h 5291176"/>
              <a:gd name="connsiteX105" fmla="*/ 2135402 w 2995344"/>
              <a:gd name="connsiteY105" fmla="*/ 4632634 h 5291176"/>
              <a:gd name="connsiteX106" fmla="*/ 2105652 w 2995344"/>
              <a:gd name="connsiteY106" fmla="*/ 4664203 h 5291176"/>
              <a:gd name="connsiteX107" fmla="*/ 2091718 w 2995344"/>
              <a:gd name="connsiteY107" fmla="*/ 4635128 h 5291176"/>
              <a:gd name="connsiteX108" fmla="*/ 2176026 w 2995344"/>
              <a:gd name="connsiteY108" fmla="*/ 4568485 h 5291176"/>
              <a:gd name="connsiteX109" fmla="*/ 2057943 w 2995344"/>
              <a:gd name="connsiteY109" fmla="*/ 4567800 h 5291176"/>
              <a:gd name="connsiteX110" fmla="*/ 2055558 w 2995344"/>
              <a:gd name="connsiteY110" fmla="*/ 4579848 h 5291176"/>
              <a:gd name="connsiteX111" fmla="*/ 2055553 w 2995344"/>
              <a:gd name="connsiteY111" fmla="*/ 4567775 h 5291176"/>
              <a:gd name="connsiteX112" fmla="*/ 2055192 w 2995344"/>
              <a:gd name="connsiteY112" fmla="*/ 4574366 h 5291176"/>
              <a:gd name="connsiteX113" fmla="*/ 2055553 w 2995344"/>
              <a:gd name="connsiteY113" fmla="*/ 4567775 h 5291176"/>
              <a:gd name="connsiteX114" fmla="*/ 2308581 w 2995344"/>
              <a:gd name="connsiteY114" fmla="*/ 4460087 h 5291176"/>
              <a:gd name="connsiteX115" fmla="*/ 2298182 w 2995344"/>
              <a:gd name="connsiteY115" fmla="*/ 4471315 h 5291176"/>
              <a:gd name="connsiteX116" fmla="*/ 2296533 w 2995344"/>
              <a:gd name="connsiteY116" fmla="*/ 4462965 h 5291176"/>
              <a:gd name="connsiteX117" fmla="*/ 2308581 w 2995344"/>
              <a:gd name="connsiteY117" fmla="*/ 4460087 h 5291176"/>
              <a:gd name="connsiteX118" fmla="*/ 2294461 w 2995344"/>
              <a:gd name="connsiteY118" fmla="*/ 4459295 h 5291176"/>
              <a:gd name="connsiteX119" fmla="*/ 2296509 w 2995344"/>
              <a:gd name="connsiteY119" fmla="*/ 4476671 h 5291176"/>
              <a:gd name="connsiteX120" fmla="*/ 2242889 w 2995344"/>
              <a:gd name="connsiteY120" fmla="*/ 4528818 h 5291176"/>
              <a:gd name="connsiteX121" fmla="*/ 2188112 w 2995344"/>
              <a:gd name="connsiteY121" fmla="*/ 4579785 h 5291176"/>
              <a:gd name="connsiteX122" fmla="*/ 2197398 w 2995344"/>
              <a:gd name="connsiteY122" fmla="*/ 4567664 h 5291176"/>
              <a:gd name="connsiteX123" fmla="*/ 2217283 w 2995344"/>
              <a:gd name="connsiteY123" fmla="*/ 4540603 h 5291176"/>
              <a:gd name="connsiteX124" fmla="*/ 2245128 w 2995344"/>
              <a:gd name="connsiteY124" fmla="*/ 4500527 h 5291176"/>
              <a:gd name="connsiteX125" fmla="*/ 2236107 w 2995344"/>
              <a:gd name="connsiteY125" fmla="*/ 4522107 h 5291176"/>
              <a:gd name="connsiteX126" fmla="*/ 2294461 w 2995344"/>
              <a:gd name="connsiteY126" fmla="*/ 4459295 h 5291176"/>
              <a:gd name="connsiteX127" fmla="*/ 2609740 w 2995344"/>
              <a:gd name="connsiteY127" fmla="*/ 4085619 h 5291176"/>
              <a:gd name="connsiteX128" fmla="*/ 2598540 w 2995344"/>
              <a:gd name="connsiteY128" fmla="*/ 4101994 h 5291176"/>
              <a:gd name="connsiteX129" fmla="*/ 2568610 w 2995344"/>
              <a:gd name="connsiteY129" fmla="*/ 4144973 h 5291176"/>
              <a:gd name="connsiteX130" fmla="*/ 2548569 w 2995344"/>
              <a:gd name="connsiteY130" fmla="*/ 4173673 h 5291176"/>
              <a:gd name="connsiteX131" fmla="*/ 2525468 w 2995344"/>
              <a:gd name="connsiteY131" fmla="*/ 4205205 h 5291176"/>
              <a:gd name="connsiteX132" fmla="*/ 2473534 w 2995344"/>
              <a:gd name="connsiteY132" fmla="*/ 4272534 h 5291176"/>
              <a:gd name="connsiteX133" fmla="*/ 2446254 w 2995344"/>
              <a:gd name="connsiteY133" fmla="*/ 4306066 h 5291176"/>
              <a:gd name="connsiteX134" fmla="*/ 2419107 w 2995344"/>
              <a:gd name="connsiteY134" fmla="*/ 4337983 h 5291176"/>
              <a:gd name="connsiteX135" fmla="*/ 2370329 w 2995344"/>
              <a:gd name="connsiteY135" fmla="*/ 4394083 h 5291176"/>
              <a:gd name="connsiteX136" fmla="*/ 2320683 w 2995344"/>
              <a:gd name="connsiteY136" fmla="*/ 4447086 h 5291176"/>
              <a:gd name="connsiteX137" fmla="*/ 2371039 w 2995344"/>
              <a:gd name="connsiteY137" fmla="*/ 4392746 h 5291176"/>
              <a:gd name="connsiteX138" fmla="*/ 2414977 w 2995344"/>
              <a:gd name="connsiteY138" fmla="*/ 4341899 h 5291176"/>
              <a:gd name="connsiteX139" fmla="*/ 2454758 w 2995344"/>
              <a:gd name="connsiteY139" fmla="*/ 4295018 h 5291176"/>
              <a:gd name="connsiteX140" fmla="*/ 2489938 w 2995344"/>
              <a:gd name="connsiteY140" fmla="*/ 4250327 h 5291176"/>
              <a:gd name="connsiteX141" fmla="*/ 2609740 w 2995344"/>
              <a:gd name="connsiteY141" fmla="*/ 4085619 h 5291176"/>
              <a:gd name="connsiteX142" fmla="*/ 2530437 w 2995344"/>
              <a:gd name="connsiteY142" fmla="*/ 4041806 h 5291176"/>
              <a:gd name="connsiteX143" fmla="*/ 2530635 w 2995344"/>
              <a:gd name="connsiteY143" fmla="*/ 4043781 h 5291176"/>
              <a:gd name="connsiteX144" fmla="*/ 2516025 w 2995344"/>
              <a:gd name="connsiteY144" fmla="*/ 4065241 h 5291176"/>
              <a:gd name="connsiteX145" fmla="*/ 2911010 w 2995344"/>
              <a:gd name="connsiteY145" fmla="*/ 3482711 h 5291176"/>
              <a:gd name="connsiteX146" fmla="*/ 2886923 w 2995344"/>
              <a:gd name="connsiteY146" fmla="*/ 3518857 h 5291176"/>
              <a:gd name="connsiteX147" fmla="*/ 2911010 w 2995344"/>
              <a:gd name="connsiteY147" fmla="*/ 3482711 h 5291176"/>
              <a:gd name="connsiteX148" fmla="*/ 2915186 w 2995344"/>
              <a:gd name="connsiteY148" fmla="*/ 2754717 h 5291176"/>
              <a:gd name="connsiteX149" fmla="*/ 2916665 w 2995344"/>
              <a:gd name="connsiteY149" fmla="*/ 2768046 h 5291176"/>
              <a:gd name="connsiteX150" fmla="*/ 2916704 w 2995344"/>
              <a:gd name="connsiteY150" fmla="*/ 2771661 h 5291176"/>
              <a:gd name="connsiteX151" fmla="*/ 2911950 w 2995344"/>
              <a:gd name="connsiteY151" fmla="*/ 2718570 h 5291176"/>
              <a:gd name="connsiteX152" fmla="*/ 2915186 w 2995344"/>
              <a:gd name="connsiteY152" fmla="*/ 2754717 h 5291176"/>
              <a:gd name="connsiteX153" fmla="*/ 2914259 w 2995344"/>
              <a:gd name="connsiteY153" fmla="*/ 2746351 h 5291176"/>
              <a:gd name="connsiteX154" fmla="*/ 2911950 w 2995344"/>
              <a:gd name="connsiteY154" fmla="*/ 2718570 h 5291176"/>
              <a:gd name="connsiteX155" fmla="*/ 2935124 w 2995344"/>
              <a:gd name="connsiteY155" fmla="*/ 2204841 h 5291176"/>
              <a:gd name="connsiteX156" fmla="*/ 2945626 w 2995344"/>
              <a:gd name="connsiteY156" fmla="*/ 2246631 h 5291176"/>
              <a:gd name="connsiteX157" fmla="*/ 2953444 w 2995344"/>
              <a:gd name="connsiteY157" fmla="*/ 2269764 h 5291176"/>
              <a:gd name="connsiteX158" fmla="*/ 2967703 w 2995344"/>
              <a:gd name="connsiteY158" fmla="*/ 2286391 h 5291176"/>
              <a:gd name="connsiteX159" fmla="*/ 2981434 w 2995344"/>
              <a:gd name="connsiteY159" fmla="*/ 2308983 h 5291176"/>
              <a:gd name="connsiteX160" fmla="*/ 2988564 w 2995344"/>
              <a:gd name="connsiteY160" fmla="*/ 2339755 h 5291176"/>
              <a:gd name="connsiteX161" fmla="*/ 2994862 w 2995344"/>
              <a:gd name="connsiteY161" fmla="*/ 2392808 h 5291176"/>
              <a:gd name="connsiteX162" fmla="*/ 2984999 w 2995344"/>
              <a:gd name="connsiteY162" fmla="*/ 2366384 h 5291176"/>
              <a:gd name="connsiteX163" fmla="*/ 2995321 w 2995344"/>
              <a:gd name="connsiteY163" fmla="*/ 2487042 h 5291176"/>
              <a:gd name="connsiteX164" fmla="*/ 2989201 w 2995344"/>
              <a:gd name="connsiteY164" fmla="*/ 2480041 h 5291176"/>
              <a:gd name="connsiteX165" fmla="*/ 2989744 w 2995344"/>
              <a:gd name="connsiteY165" fmla="*/ 2486319 h 5291176"/>
              <a:gd name="connsiteX166" fmla="*/ 2990852 w 2995344"/>
              <a:gd name="connsiteY166" fmla="*/ 2502885 h 5291176"/>
              <a:gd name="connsiteX167" fmla="*/ 2992707 w 2995344"/>
              <a:gd name="connsiteY167" fmla="*/ 2553238 h 5291176"/>
              <a:gd name="connsiteX168" fmla="*/ 2995344 w 2995344"/>
              <a:gd name="connsiteY168" fmla="*/ 2626544 h 5291176"/>
              <a:gd name="connsiteX169" fmla="*/ 2985058 w 2995344"/>
              <a:gd name="connsiteY169" fmla="*/ 2547901 h 5291176"/>
              <a:gd name="connsiteX170" fmla="*/ 2984240 w 2995344"/>
              <a:gd name="connsiteY170" fmla="*/ 2501754 h 5291176"/>
              <a:gd name="connsiteX171" fmla="*/ 2975664 w 2995344"/>
              <a:gd name="connsiteY171" fmla="*/ 2472391 h 5291176"/>
              <a:gd name="connsiteX172" fmla="*/ 2976110 w 2995344"/>
              <a:gd name="connsiteY172" fmla="*/ 2484969 h 5291176"/>
              <a:gd name="connsiteX173" fmla="*/ 2976338 w 2995344"/>
              <a:gd name="connsiteY173" fmla="*/ 2512658 h 5291176"/>
              <a:gd name="connsiteX174" fmla="*/ 2975809 w 2995344"/>
              <a:gd name="connsiteY174" fmla="*/ 2552949 h 5291176"/>
              <a:gd name="connsiteX175" fmla="*/ 2973340 w 2995344"/>
              <a:gd name="connsiteY175" fmla="*/ 2531995 h 5291176"/>
              <a:gd name="connsiteX176" fmla="*/ 2967318 w 2995344"/>
              <a:gd name="connsiteY176" fmla="*/ 2486054 h 5291176"/>
              <a:gd name="connsiteX177" fmla="*/ 2956105 w 2995344"/>
              <a:gd name="connsiteY177" fmla="*/ 2419616 h 5291176"/>
              <a:gd name="connsiteX178" fmla="*/ 2964801 w 2995344"/>
              <a:gd name="connsiteY178" fmla="*/ 2375384 h 5291176"/>
              <a:gd name="connsiteX179" fmla="*/ 2936016 w 2995344"/>
              <a:gd name="connsiteY179" fmla="*/ 2294790 h 5291176"/>
              <a:gd name="connsiteX180" fmla="*/ 2939906 w 2995344"/>
              <a:gd name="connsiteY180" fmla="*/ 2240556 h 5291176"/>
              <a:gd name="connsiteX181" fmla="*/ 2935124 w 2995344"/>
              <a:gd name="connsiteY181" fmla="*/ 2204841 h 5291176"/>
              <a:gd name="connsiteX182" fmla="*/ 2830192 w 2995344"/>
              <a:gd name="connsiteY182" fmla="*/ 1843130 h 5291176"/>
              <a:gd name="connsiteX183" fmla="*/ 2851457 w 2995344"/>
              <a:gd name="connsiteY183" fmla="*/ 1881355 h 5291176"/>
              <a:gd name="connsiteX184" fmla="*/ 2883785 w 2995344"/>
              <a:gd name="connsiteY184" fmla="*/ 1945019 h 5291176"/>
              <a:gd name="connsiteX185" fmla="*/ 2867790 w 2995344"/>
              <a:gd name="connsiteY185" fmla="*/ 1901547 h 5291176"/>
              <a:gd name="connsiteX186" fmla="*/ 2895455 w 2995344"/>
              <a:gd name="connsiteY186" fmla="*/ 1920753 h 5291176"/>
              <a:gd name="connsiteX187" fmla="*/ 2907740 w 2995344"/>
              <a:gd name="connsiteY187" fmla="*/ 1971986 h 5291176"/>
              <a:gd name="connsiteX188" fmla="*/ 2915230 w 2995344"/>
              <a:gd name="connsiteY188" fmla="*/ 2007360 h 5291176"/>
              <a:gd name="connsiteX189" fmla="*/ 2918230 w 2995344"/>
              <a:gd name="connsiteY189" fmla="*/ 2023519 h 5291176"/>
              <a:gd name="connsiteX190" fmla="*/ 2955229 w 2995344"/>
              <a:gd name="connsiteY190" fmla="*/ 2079824 h 5291176"/>
              <a:gd name="connsiteX191" fmla="*/ 2966178 w 2995344"/>
              <a:gd name="connsiteY191" fmla="*/ 2005867 h 5291176"/>
              <a:gd name="connsiteX192" fmla="*/ 2987062 w 2995344"/>
              <a:gd name="connsiteY192" fmla="*/ 2113392 h 5291176"/>
              <a:gd name="connsiteX193" fmla="*/ 2991217 w 2995344"/>
              <a:gd name="connsiteY193" fmla="*/ 2216638 h 5291176"/>
              <a:gd name="connsiteX194" fmla="*/ 2965082 w 2995344"/>
              <a:gd name="connsiteY194" fmla="*/ 2158140 h 5291176"/>
              <a:gd name="connsiteX195" fmla="*/ 2947160 w 2995344"/>
              <a:gd name="connsiteY195" fmla="*/ 2118306 h 5291176"/>
              <a:gd name="connsiteX196" fmla="*/ 2940909 w 2995344"/>
              <a:gd name="connsiteY196" fmla="*/ 2105344 h 5291176"/>
              <a:gd name="connsiteX197" fmla="*/ 2938403 w 2995344"/>
              <a:gd name="connsiteY197" fmla="*/ 2100451 h 5291176"/>
              <a:gd name="connsiteX198" fmla="*/ 2955952 w 2995344"/>
              <a:gd name="connsiteY198" fmla="*/ 2171635 h 5291176"/>
              <a:gd name="connsiteX199" fmla="*/ 2931454 w 2995344"/>
              <a:gd name="connsiteY199" fmla="*/ 2178924 h 5291176"/>
              <a:gd name="connsiteX200" fmla="*/ 2935658 w 2995344"/>
              <a:gd name="connsiteY200" fmla="*/ 2197818 h 5291176"/>
              <a:gd name="connsiteX201" fmla="*/ 2910895 w 2995344"/>
              <a:gd name="connsiteY201" fmla="*/ 2147394 h 5291176"/>
              <a:gd name="connsiteX202" fmla="*/ 2909354 w 2995344"/>
              <a:gd name="connsiteY202" fmla="*/ 2117153 h 5291176"/>
              <a:gd name="connsiteX203" fmla="*/ 2903765 w 2995344"/>
              <a:gd name="connsiteY203" fmla="*/ 2080016 h 5291176"/>
              <a:gd name="connsiteX204" fmla="*/ 2883989 w 2995344"/>
              <a:gd name="connsiteY204" fmla="*/ 1984106 h 5291176"/>
              <a:gd name="connsiteX205" fmla="*/ 2856167 w 2995344"/>
              <a:gd name="connsiteY205" fmla="*/ 1928429 h 5291176"/>
              <a:gd name="connsiteX206" fmla="*/ 2826708 w 2995344"/>
              <a:gd name="connsiteY206" fmla="*/ 1849037 h 5291176"/>
              <a:gd name="connsiteX207" fmla="*/ 2830192 w 2995344"/>
              <a:gd name="connsiteY207" fmla="*/ 1843130 h 5291176"/>
              <a:gd name="connsiteX208" fmla="*/ 2730292 w 2995344"/>
              <a:gd name="connsiteY208" fmla="*/ 1662178 h 5291176"/>
              <a:gd name="connsiteX209" fmla="*/ 2766424 w 2995344"/>
              <a:gd name="connsiteY209" fmla="*/ 1722422 h 5291176"/>
              <a:gd name="connsiteX210" fmla="*/ 2744841 w 2995344"/>
              <a:gd name="connsiteY210" fmla="*/ 1701796 h 5291176"/>
              <a:gd name="connsiteX211" fmla="*/ 2731193 w 2995344"/>
              <a:gd name="connsiteY211" fmla="*/ 1626261 h 5291176"/>
              <a:gd name="connsiteX212" fmla="*/ 2745251 w 2995344"/>
              <a:gd name="connsiteY212" fmla="*/ 1652730 h 5291176"/>
              <a:gd name="connsiteX213" fmla="*/ 2766424 w 2995344"/>
              <a:gd name="connsiteY213" fmla="*/ 1695721 h 5291176"/>
              <a:gd name="connsiteX214" fmla="*/ 2751212 w 2995344"/>
              <a:gd name="connsiteY214" fmla="*/ 1678175 h 5291176"/>
              <a:gd name="connsiteX215" fmla="*/ 2740890 w 2995344"/>
              <a:gd name="connsiteY215" fmla="*/ 1654258 h 5291176"/>
              <a:gd name="connsiteX216" fmla="*/ 2730341 w 2995344"/>
              <a:gd name="connsiteY216" fmla="*/ 1634150 h 5291176"/>
              <a:gd name="connsiteX217" fmla="*/ 2731193 w 2995344"/>
              <a:gd name="connsiteY217" fmla="*/ 1626261 h 5291176"/>
              <a:gd name="connsiteX218" fmla="*/ 2779631 w 2995344"/>
              <a:gd name="connsiteY218" fmla="*/ 1565824 h 5291176"/>
              <a:gd name="connsiteX219" fmla="*/ 2827363 w 2995344"/>
              <a:gd name="connsiteY219" fmla="*/ 1632078 h 5291176"/>
              <a:gd name="connsiteX220" fmla="*/ 2868795 w 2995344"/>
              <a:gd name="connsiteY220" fmla="*/ 1706496 h 5291176"/>
              <a:gd name="connsiteX221" fmla="*/ 2907105 w 2995344"/>
              <a:gd name="connsiteY221" fmla="*/ 1791647 h 5291176"/>
              <a:gd name="connsiteX222" fmla="*/ 2944492 w 2995344"/>
              <a:gd name="connsiteY222" fmla="*/ 1890775 h 5291176"/>
              <a:gd name="connsiteX223" fmla="*/ 2925521 w 2995344"/>
              <a:gd name="connsiteY223" fmla="*/ 1903858 h 5291176"/>
              <a:gd name="connsiteX224" fmla="*/ 2892617 w 2995344"/>
              <a:gd name="connsiteY224" fmla="*/ 1834371 h 5291176"/>
              <a:gd name="connsiteX225" fmla="*/ 2921739 w 2995344"/>
              <a:gd name="connsiteY225" fmla="*/ 1907834 h 5291176"/>
              <a:gd name="connsiteX226" fmla="*/ 2902613 w 2995344"/>
              <a:gd name="connsiteY226" fmla="*/ 1907306 h 5291176"/>
              <a:gd name="connsiteX227" fmla="*/ 2890678 w 2995344"/>
              <a:gd name="connsiteY227" fmla="*/ 1870844 h 5291176"/>
              <a:gd name="connsiteX228" fmla="*/ 2876405 w 2995344"/>
              <a:gd name="connsiteY228" fmla="*/ 1828398 h 5291176"/>
              <a:gd name="connsiteX229" fmla="*/ 2847018 w 2995344"/>
              <a:gd name="connsiteY229" fmla="*/ 1778489 h 5291176"/>
              <a:gd name="connsiteX230" fmla="*/ 2814584 w 2995344"/>
              <a:gd name="connsiteY230" fmla="*/ 1751436 h 5291176"/>
              <a:gd name="connsiteX231" fmla="*/ 2805767 w 2995344"/>
              <a:gd name="connsiteY231" fmla="*/ 1718786 h 5291176"/>
              <a:gd name="connsiteX232" fmla="*/ 2824038 w 2995344"/>
              <a:gd name="connsiteY232" fmla="*/ 1758774 h 5291176"/>
              <a:gd name="connsiteX233" fmla="*/ 2836432 w 2995344"/>
              <a:gd name="connsiteY233" fmla="*/ 1784694 h 5291176"/>
              <a:gd name="connsiteX234" fmla="*/ 2837275 w 2995344"/>
              <a:gd name="connsiteY234" fmla="*/ 1746487 h 5291176"/>
              <a:gd name="connsiteX235" fmla="*/ 2809080 w 2995344"/>
              <a:gd name="connsiteY235" fmla="*/ 1664552 h 5291176"/>
              <a:gd name="connsiteX236" fmla="*/ 2788592 w 2995344"/>
              <a:gd name="connsiteY236" fmla="*/ 1608500 h 5291176"/>
              <a:gd name="connsiteX237" fmla="*/ 2778511 w 2995344"/>
              <a:gd name="connsiteY237" fmla="*/ 1583310 h 5291176"/>
              <a:gd name="connsiteX238" fmla="*/ 2801106 w 2995344"/>
              <a:gd name="connsiteY238" fmla="*/ 1631841 h 5291176"/>
              <a:gd name="connsiteX239" fmla="*/ 2820522 w 2995344"/>
              <a:gd name="connsiteY239" fmla="*/ 1676035 h 5291176"/>
              <a:gd name="connsiteX240" fmla="*/ 2837816 w 2995344"/>
              <a:gd name="connsiteY240" fmla="*/ 1721339 h 5291176"/>
              <a:gd name="connsiteX241" fmla="*/ 2845320 w 2995344"/>
              <a:gd name="connsiteY241" fmla="*/ 1746331 h 5291176"/>
              <a:gd name="connsiteX242" fmla="*/ 2850595 w 2995344"/>
              <a:gd name="connsiteY242" fmla="*/ 1774309 h 5291176"/>
              <a:gd name="connsiteX243" fmla="*/ 2875032 w 2995344"/>
              <a:gd name="connsiteY243" fmla="*/ 1796851 h 5291176"/>
              <a:gd name="connsiteX244" fmla="*/ 2859773 w 2995344"/>
              <a:gd name="connsiteY244" fmla="*/ 1742222 h 5291176"/>
              <a:gd name="connsiteX245" fmla="*/ 2836347 w 2995344"/>
              <a:gd name="connsiteY245" fmla="*/ 1683904 h 5291176"/>
              <a:gd name="connsiteX246" fmla="*/ 2809741 w 2995344"/>
              <a:gd name="connsiteY246" fmla="*/ 1623804 h 5291176"/>
              <a:gd name="connsiteX247" fmla="*/ 2779631 w 2995344"/>
              <a:gd name="connsiteY247" fmla="*/ 1565824 h 5291176"/>
              <a:gd name="connsiteX248" fmla="*/ 2392922 w 2995344"/>
              <a:gd name="connsiteY248" fmla="*/ 950831 h 5291176"/>
              <a:gd name="connsiteX249" fmla="*/ 2403328 w 2995344"/>
              <a:gd name="connsiteY249" fmla="*/ 960351 h 5291176"/>
              <a:gd name="connsiteX250" fmla="*/ 2404967 w 2995344"/>
              <a:gd name="connsiteY250" fmla="*/ 962880 h 5291176"/>
              <a:gd name="connsiteX251" fmla="*/ 2055567 w 2995344"/>
              <a:gd name="connsiteY251" fmla="*/ 577082 h 5291176"/>
              <a:gd name="connsiteX252" fmla="*/ 2115727 w 2995344"/>
              <a:gd name="connsiteY252" fmla="*/ 613229 h 5291176"/>
              <a:gd name="connsiteX253" fmla="*/ 2055567 w 2995344"/>
              <a:gd name="connsiteY253" fmla="*/ 577082 h 5291176"/>
              <a:gd name="connsiteX254" fmla="*/ 1690070 w 2995344"/>
              <a:gd name="connsiteY254" fmla="*/ 509747 h 5291176"/>
              <a:gd name="connsiteX255" fmla="*/ 1701728 w 2995344"/>
              <a:gd name="connsiteY255" fmla="*/ 525833 h 5291176"/>
              <a:gd name="connsiteX256" fmla="*/ 1817384 w 2995344"/>
              <a:gd name="connsiteY256" fmla="*/ 596068 h 5291176"/>
              <a:gd name="connsiteX257" fmla="*/ 1881287 w 2995344"/>
              <a:gd name="connsiteY257" fmla="*/ 643833 h 5291176"/>
              <a:gd name="connsiteX258" fmla="*/ 1877799 w 2995344"/>
              <a:gd name="connsiteY258" fmla="*/ 638671 h 5291176"/>
              <a:gd name="connsiteX259" fmla="*/ 1733741 w 2995344"/>
              <a:gd name="connsiteY259" fmla="*/ 539412 h 5291176"/>
              <a:gd name="connsiteX260" fmla="*/ 1690070 w 2995344"/>
              <a:gd name="connsiteY260" fmla="*/ 509747 h 5291176"/>
              <a:gd name="connsiteX261" fmla="*/ 816286 w 2995344"/>
              <a:gd name="connsiteY261" fmla="*/ 208885 h 5291176"/>
              <a:gd name="connsiteX262" fmla="*/ 942781 w 2995344"/>
              <a:gd name="connsiteY262" fmla="*/ 228183 h 5291176"/>
              <a:gd name="connsiteX263" fmla="*/ 1015511 w 2995344"/>
              <a:gd name="connsiteY263" fmla="*/ 246876 h 5291176"/>
              <a:gd name="connsiteX264" fmla="*/ 1042652 w 2995344"/>
              <a:gd name="connsiteY264" fmla="*/ 253346 h 5291176"/>
              <a:gd name="connsiteX265" fmla="*/ 1049921 w 2995344"/>
              <a:gd name="connsiteY265" fmla="*/ 255719 h 5291176"/>
              <a:gd name="connsiteX266" fmla="*/ 1177187 w 2995344"/>
              <a:gd name="connsiteY266" fmla="*/ 288430 h 5291176"/>
              <a:gd name="connsiteX267" fmla="*/ 1401908 w 2995344"/>
              <a:gd name="connsiteY267" fmla="*/ 370645 h 5291176"/>
              <a:gd name="connsiteX268" fmla="*/ 1527753 w 2995344"/>
              <a:gd name="connsiteY268" fmla="*/ 431244 h 5291176"/>
              <a:gd name="connsiteX269" fmla="*/ 1532966 w 2995344"/>
              <a:gd name="connsiteY269" fmla="*/ 432682 h 5291176"/>
              <a:gd name="connsiteX270" fmla="*/ 1565100 w 2995344"/>
              <a:gd name="connsiteY270" fmla="*/ 439093 h 5291176"/>
              <a:gd name="connsiteX271" fmla="*/ 1515479 w 2995344"/>
              <a:gd name="connsiteY271" fmla="*/ 413345 h 5291176"/>
              <a:gd name="connsiteX272" fmla="*/ 1472108 w 2995344"/>
              <a:gd name="connsiteY272" fmla="*/ 392499 h 5291176"/>
              <a:gd name="connsiteX273" fmla="*/ 1424786 w 2995344"/>
              <a:gd name="connsiteY273" fmla="*/ 363604 h 5291176"/>
              <a:gd name="connsiteX274" fmla="*/ 1438000 w 2995344"/>
              <a:gd name="connsiteY274" fmla="*/ 360208 h 5291176"/>
              <a:gd name="connsiteX275" fmla="*/ 1393775 w 2995344"/>
              <a:gd name="connsiteY275" fmla="*/ 337948 h 5291176"/>
              <a:gd name="connsiteX276" fmla="*/ 1377034 w 2995344"/>
              <a:gd name="connsiteY276" fmla="*/ 334445 h 5291176"/>
              <a:gd name="connsiteX277" fmla="*/ 1380819 w 2995344"/>
              <a:gd name="connsiteY277" fmla="*/ 335938 h 5291176"/>
              <a:gd name="connsiteX278" fmla="*/ 1370410 w 2995344"/>
              <a:gd name="connsiteY278" fmla="*/ 333059 h 5291176"/>
              <a:gd name="connsiteX279" fmla="*/ 1349813 w 2995344"/>
              <a:gd name="connsiteY279" fmla="*/ 328749 h 5291176"/>
              <a:gd name="connsiteX280" fmla="*/ 1301083 w 2995344"/>
              <a:gd name="connsiteY280" fmla="*/ 311916 h 5291176"/>
              <a:gd name="connsiteX281" fmla="*/ 1256194 w 2995344"/>
              <a:gd name="connsiteY281" fmla="*/ 299830 h 5291176"/>
              <a:gd name="connsiteX282" fmla="*/ 1203417 w 2995344"/>
              <a:gd name="connsiteY282" fmla="*/ 278130 h 5291176"/>
              <a:gd name="connsiteX283" fmla="*/ 1230998 w 2995344"/>
              <a:gd name="connsiteY283" fmla="*/ 279204 h 5291176"/>
              <a:gd name="connsiteX284" fmla="*/ 1180232 w 2995344"/>
              <a:gd name="connsiteY284" fmla="*/ 263961 h 5291176"/>
              <a:gd name="connsiteX285" fmla="*/ 1140765 w 2995344"/>
              <a:gd name="connsiteY285" fmla="*/ 253877 h 5291176"/>
              <a:gd name="connsiteX286" fmla="*/ 1097454 w 2995344"/>
              <a:gd name="connsiteY286" fmla="*/ 242260 h 5291176"/>
              <a:gd name="connsiteX287" fmla="*/ 1069415 w 2995344"/>
              <a:gd name="connsiteY287" fmla="*/ 234490 h 5291176"/>
              <a:gd name="connsiteX288" fmla="*/ 1034054 w 2995344"/>
              <a:gd name="connsiteY288" fmla="*/ 226357 h 5291176"/>
              <a:gd name="connsiteX289" fmla="*/ 1047977 w 2995344"/>
              <a:gd name="connsiteY289" fmla="*/ 225477 h 5291176"/>
              <a:gd name="connsiteX290" fmla="*/ 895898 w 2995344"/>
              <a:gd name="connsiteY290" fmla="*/ 213585 h 5291176"/>
              <a:gd name="connsiteX291" fmla="*/ 16463 w 2995344"/>
              <a:gd name="connsiteY291" fmla="*/ 207715 h 5291176"/>
              <a:gd name="connsiteX292" fmla="*/ 0 w 2995344"/>
              <a:gd name="connsiteY292" fmla="*/ 214877 h 5291176"/>
              <a:gd name="connsiteX293" fmla="*/ 0 w 2995344"/>
              <a:gd name="connsiteY293" fmla="*/ 211203 h 5291176"/>
              <a:gd name="connsiteX294" fmla="*/ 5252 w 2995344"/>
              <a:gd name="connsiteY294" fmla="*/ 210091 h 5291176"/>
              <a:gd name="connsiteX295" fmla="*/ 16463 w 2995344"/>
              <a:gd name="connsiteY295" fmla="*/ 207715 h 5291176"/>
              <a:gd name="connsiteX296" fmla="*/ 766347 w 2995344"/>
              <a:gd name="connsiteY296" fmla="*/ 94826 h 5291176"/>
              <a:gd name="connsiteX297" fmla="*/ 788918 w 2995344"/>
              <a:gd name="connsiteY297" fmla="*/ 106875 h 5291176"/>
              <a:gd name="connsiteX298" fmla="*/ 766347 w 2995344"/>
              <a:gd name="connsiteY298" fmla="*/ 94826 h 5291176"/>
              <a:gd name="connsiteX299" fmla="*/ 96201 w 2995344"/>
              <a:gd name="connsiteY299" fmla="*/ 59275 h 5291176"/>
              <a:gd name="connsiteX300" fmla="*/ 103656 w 2995344"/>
              <a:gd name="connsiteY300" fmla="*/ 70594 h 5291176"/>
              <a:gd name="connsiteX301" fmla="*/ 79568 w 2995344"/>
              <a:gd name="connsiteY301" fmla="*/ 61485 h 5291176"/>
              <a:gd name="connsiteX302" fmla="*/ 96201 w 2995344"/>
              <a:gd name="connsiteY302" fmla="*/ 59275 h 5291176"/>
              <a:gd name="connsiteX303" fmla="*/ 633875 w 2995344"/>
              <a:gd name="connsiteY303" fmla="*/ 58664 h 5291176"/>
              <a:gd name="connsiteX304" fmla="*/ 725723 w 2995344"/>
              <a:gd name="connsiteY304" fmla="*/ 72341 h 5291176"/>
              <a:gd name="connsiteX305" fmla="*/ 804997 w 2995344"/>
              <a:gd name="connsiteY305" fmla="*/ 73870 h 5291176"/>
              <a:gd name="connsiteX306" fmla="*/ 845633 w 2995344"/>
              <a:gd name="connsiteY306" fmla="*/ 74039 h 5291176"/>
              <a:gd name="connsiteX307" fmla="*/ 889486 w 2995344"/>
              <a:gd name="connsiteY307" fmla="*/ 78883 h 5291176"/>
              <a:gd name="connsiteX308" fmla="*/ 938818 w 2995344"/>
              <a:gd name="connsiteY308" fmla="*/ 88618 h 5291176"/>
              <a:gd name="connsiteX309" fmla="*/ 995197 w 2995344"/>
              <a:gd name="connsiteY309" fmla="*/ 106860 h 5291176"/>
              <a:gd name="connsiteX310" fmla="*/ 972362 w 2995344"/>
              <a:gd name="connsiteY310" fmla="*/ 101763 h 5291176"/>
              <a:gd name="connsiteX311" fmla="*/ 950742 w 2995344"/>
              <a:gd name="connsiteY311" fmla="*/ 98487 h 5291176"/>
              <a:gd name="connsiteX312" fmla="*/ 910973 w 2995344"/>
              <a:gd name="connsiteY312" fmla="*/ 93631 h 5291176"/>
              <a:gd name="connsiteX313" fmla="*/ 839925 w 2995344"/>
              <a:gd name="connsiteY313" fmla="*/ 87931 h 5291176"/>
              <a:gd name="connsiteX314" fmla="*/ 769118 w 2995344"/>
              <a:gd name="connsiteY314" fmla="*/ 87402 h 5291176"/>
              <a:gd name="connsiteX315" fmla="*/ 729975 w 2995344"/>
              <a:gd name="connsiteY315" fmla="*/ 86341 h 5291176"/>
              <a:gd name="connsiteX316" fmla="*/ 708776 w 2995344"/>
              <a:gd name="connsiteY316" fmla="*/ 85426 h 5291176"/>
              <a:gd name="connsiteX317" fmla="*/ 686086 w 2995344"/>
              <a:gd name="connsiteY317" fmla="*/ 85414 h 5291176"/>
              <a:gd name="connsiteX318" fmla="*/ 74311 w 2995344"/>
              <a:gd name="connsiteY318" fmla="*/ 23562 h 5291176"/>
              <a:gd name="connsiteX319" fmla="*/ 49741 w 2995344"/>
              <a:gd name="connsiteY319" fmla="*/ 47551 h 5291176"/>
              <a:gd name="connsiteX320" fmla="*/ 78117 w 2995344"/>
              <a:gd name="connsiteY320" fmla="*/ 63806 h 5291176"/>
              <a:gd name="connsiteX321" fmla="*/ 58569 w 2995344"/>
              <a:gd name="connsiteY321" fmla="*/ 65202 h 5291176"/>
              <a:gd name="connsiteX322" fmla="*/ 35710 w 2995344"/>
              <a:gd name="connsiteY322" fmla="*/ 68492 h 5291176"/>
              <a:gd name="connsiteX323" fmla="*/ 0 w 2995344"/>
              <a:gd name="connsiteY323" fmla="*/ 74466 h 5291176"/>
              <a:gd name="connsiteX324" fmla="*/ 0 w 2995344"/>
              <a:gd name="connsiteY324" fmla="*/ 56578 h 5291176"/>
              <a:gd name="connsiteX325" fmla="*/ 24497 w 2995344"/>
              <a:gd name="connsiteY325" fmla="*/ 51913 h 5291176"/>
              <a:gd name="connsiteX326" fmla="*/ 5213 w 2995344"/>
              <a:gd name="connsiteY326" fmla="*/ 46636 h 5291176"/>
              <a:gd name="connsiteX327" fmla="*/ 0 w 2995344"/>
              <a:gd name="connsiteY327" fmla="*/ 47022 h 5291176"/>
              <a:gd name="connsiteX328" fmla="*/ 0 w 2995344"/>
              <a:gd name="connsiteY328" fmla="*/ 37607 h 5291176"/>
              <a:gd name="connsiteX329" fmla="*/ 30073 w 2995344"/>
              <a:gd name="connsiteY329" fmla="*/ 32428 h 5291176"/>
              <a:gd name="connsiteX330" fmla="*/ 53089 w 2995344"/>
              <a:gd name="connsiteY330" fmla="*/ 27671 h 5291176"/>
              <a:gd name="connsiteX331" fmla="*/ 74311 w 2995344"/>
              <a:gd name="connsiteY331" fmla="*/ 23562 h 5291176"/>
              <a:gd name="connsiteX332" fmla="*/ 175941 w 2995344"/>
              <a:gd name="connsiteY332" fmla="*/ 22484 h 5291176"/>
              <a:gd name="connsiteX333" fmla="*/ 163209 w 2995344"/>
              <a:gd name="connsiteY333" fmla="*/ 34533 h 5291176"/>
              <a:gd name="connsiteX334" fmla="*/ 115720 w 2995344"/>
              <a:gd name="connsiteY334" fmla="*/ 27918 h 5291176"/>
              <a:gd name="connsiteX335" fmla="*/ 740336 w 2995344"/>
              <a:gd name="connsiteY335" fmla="*/ 20874 h 5291176"/>
              <a:gd name="connsiteX336" fmla="*/ 776237 w 2995344"/>
              <a:gd name="connsiteY336" fmla="*/ 41849 h 5291176"/>
              <a:gd name="connsiteX337" fmla="*/ 657499 w 2995344"/>
              <a:gd name="connsiteY337" fmla="*/ 44751 h 5291176"/>
              <a:gd name="connsiteX338" fmla="*/ 699538 w 2995344"/>
              <a:gd name="connsiteY338" fmla="*/ 33987 h 5291176"/>
              <a:gd name="connsiteX339" fmla="*/ 740336 w 2995344"/>
              <a:gd name="connsiteY339" fmla="*/ 20874 h 5291176"/>
              <a:gd name="connsiteX340" fmla="*/ 491506 w 2995344"/>
              <a:gd name="connsiteY340" fmla="*/ 1077 h 5291176"/>
              <a:gd name="connsiteX341" fmla="*/ 569166 w 2995344"/>
              <a:gd name="connsiteY341" fmla="*/ 3500 h 5291176"/>
              <a:gd name="connsiteX342" fmla="*/ 643477 w 2995344"/>
              <a:gd name="connsiteY342" fmla="*/ 14598 h 5291176"/>
              <a:gd name="connsiteX343" fmla="*/ 595566 w 2995344"/>
              <a:gd name="connsiteY343" fmla="*/ 34344 h 5291176"/>
              <a:gd name="connsiteX344" fmla="*/ 471764 w 2995344"/>
              <a:gd name="connsiteY344" fmla="*/ 41538 h 5291176"/>
              <a:gd name="connsiteX345" fmla="*/ 498612 w 2995344"/>
              <a:gd name="connsiteY345" fmla="*/ 41744 h 5291176"/>
              <a:gd name="connsiteX346" fmla="*/ 421203 w 2995344"/>
              <a:gd name="connsiteY346" fmla="*/ 35743 h 5291176"/>
              <a:gd name="connsiteX347" fmla="*/ 331451 w 2995344"/>
              <a:gd name="connsiteY347" fmla="*/ 52032 h 5291176"/>
              <a:gd name="connsiteX348" fmla="*/ 375701 w 2995344"/>
              <a:gd name="connsiteY348" fmla="*/ 70456 h 5291176"/>
              <a:gd name="connsiteX349" fmla="*/ 408052 w 2995344"/>
              <a:gd name="connsiteY349" fmla="*/ 56033 h 5291176"/>
              <a:gd name="connsiteX350" fmla="*/ 458986 w 2995344"/>
              <a:gd name="connsiteY350" fmla="*/ 51094 h 5291176"/>
              <a:gd name="connsiteX351" fmla="*/ 516136 w 2995344"/>
              <a:gd name="connsiteY351" fmla="*/ 54853 h 5291176"/>
              <a:gd name="connsiteX352" fmla="*/ 502514 w 2995344"/>
              <a:gd name="connsiteY352" fmla="*/ 77781 h 5291176"/>
              <a:gd name="connsiteX353" fmla="*/ 556362 w 2995344"/>
              <a:gd name="connsiteY353" fmla="*/ 80528 h 5291176"/>
              <a:gd name="connsiteX354" fmla="*/ 610092 w 2995344"/>
              <a:gd name="connsiteY354" fmla="*/ 84673 h 5291176"/>
              <a:gd name="connsiteX355" fmla="*/ 787367 w 2995344"/>
              <a:gd name="connsiteY355" fmla="*/ 109134 h 5291176"/>
              <a:gd name="connsiteX356" fmla="*/ 960488 w 2995344"/>
              <a:gd name="connsiteY356" fmla="*/ 111095 h 5291176"/>
              <a:gd name="connsiteX357" fmla="*/ 1054709 w 2995344"/>
              <a:gd name="connsiteY357" fmla="*/ 135651 h 5291176"/>
              <a:gd name="connsiteX358" fmla="*/ 1155916 w 2995344"/>
              <a:gd name="connsiteY358" fmla="*/ 151931 h 5291176"/>
              <a:gd name="connsiteX359" fmla="*/ 1113074 w 2995344"/>
              <a:gd name="connsiteY359" fmla="*/ 134832 h 5291176"/>
              <a:gd name="connsiteX360" fmla="*/ 1083386 w 2995344"/>
              <a:gd name="connsiteY360" fmla="*/ 123615 h 5291176"/>
              <a:gd name="connsiteX361" fmla="*/ 1069752 w 2995344"/>
              <a:gd name="connsiteY361" fmla="*/ 118928 h 5291176"/>
              <a:gd name="connsiteX362" fmla="*/ 1129298 w 2995344"/>
              <a:gd name="connsiteY362" fmla="*/ 125809 h 5291176"/>
              <a:gd name="connsiteX363" fmla="*/ 1160371 w 2995344"/>
              <a:gd name="connsiteY363" fmla="*/ 130326 h 5291176"/>
              <a:gd name="connsiteX364" fmla="*/ 1237731 w 2995344"/>
              <a:gd name="connsiteY364" fmla="*/ 132277 h 5291176"/>
              <a:gd name="connsiteX365" fmla="*/ 1242247 w 2995344"/>
              <a:gd name="connsiteY365" fmla="*/ 153100 h 5291176"/>
              <a:gd name="connsiteX366" fmla="*/ 1354209 w 2995344"/>
              <a:gd name="connsiteY366" fmla="*/ 193258 h 5291176"/>
              <a:gd name="connsiteX367" fmla="*/ 1470036 w 2995344"/>
              <a:gd name="connsiteY367" fmla="*/ 240201 h 5291176"/>
              <a:gd name="connsiteX368" fmla="*/ 1574952 w 2995344"/>
              <a:gd name="connsiteY368" fmla="*/ 284131 h 5291176"/>
              <a:gd name="connsiteX369" fmla="*/ 1655117 w 2995344"/>
              <a:gd name="connsiteY369" fmla="*/ 313987 h 5291176"/>
              <a:gd name="connsiteX370" fmla="*/ 1751108 w 2995344"/>
              <a:gd name="connsiteY370" fmla="*/ 382209 h 5291176"/>
              <a:gd name="connsiteX371" fmla="*/ 1799465 w 2995344"/>
              <a:gd name="connsiteY371" fmla="*/ 417995 h 5291176"/>
              <a:gd name="connsiteX372" fmla="*/ 1874415 w 2995344"/>
              <a:gd name="connsiteY372" fmla="*/ 463805 h 5291176"/>
              <a:gd name="connsiteX373" fmla="*/ 1890374 w 2995344"/>
              <a:gd name="connsiteY373" fmla="*/ 460672 h 5291176"/>
              <a:gd name="connsiteX374" fmla="*/ 1904116 w 2995344"/>
              <a:gd name="connsiteY374" fmla="*/ 463902 h 5291176"/>
              <a:gd name="connsiteX375" fmla="*/ 1942512 w 2995344"/>
              <a:gd name="connsiteY375" fmla="*/ 492240 h 5291176"/>
              <a:gd name="connsiteX376" fmla="*/ 1945451 w 2995344"/>
              <a:gd name="connsiteY376" fmla="*/ 513253 h 5291176"/>
              <a:gd name="connsiteX377" fmla="*/ 1999276 w 2995344"/>
              <a:gd name="connsiteY377" fmla="*/ 543955 h 5291176"/>
              <a:gd name="connsiteX378" fmla="*/ 2051872 w 2995344"/>
              <a:gd name="connsiteY378" fmla="*/ 588367 h 5291176"/>
              <a:gd name="connsiteX379" fmla="*/ 2106877 w 2995344"/>
              <a:gd name="connsiteY379" fmla="*/ 636405 h 5291176"/>
              <a:gd name="connsiteX380" fmla="*/ 2166364 w 2995344"/>
              <a:gd name="connsiteY380" fmla="*/ 681456 h 5291176"/>
              <a:gd name="connsiteX381" fmla="*/ 2196980 w 2995344"/>
              <a:gd name="connsiteY381" fmla="*/ 713362 h 5291176"/>
              <a:gd name="connsiteX382" fmla="*/ 2227474 w 2995344"/>
              <a:gd name="connsiteY382" fmla="*/ 746049 h 5291176"/>
              <a:gd name="connsiteX383" fmla="*/ 2244661 w 2995344"/>
              <a:gd name="connsiteY383" fmla="*/ 779027 h 5291176"/>
              <a:gd name="connsiteX384" fmla="*/ 2079645 w 2995344"/>
              <a:gd name="connsiteY384" fmla="*/ 639212 h 5291176"/>
              <a:gd name="connsiteX385" fmla="*/ 2090751 w 2995344"/>
              <a:gd name="connsiteY385" fmla="*/ 629043 h 5291176"/>
              <a:gd name="connsiteX386" fmla="*/ 2011464 w 2995344"/>
              <a:gd name="connsiteY386" fmla="*/ 565956 h 5291176"/>
              <a:gd name="connsiteX387" fmla="*/ 1936214 w 2995344"/>
              <a:gd name="connsiteY387" fmla="*/ 513603 h 5291176"/>
              <a:gd name="connsiteX388" fmla="*/ 1995940 w 2995344"/>
              <a:gd name="connsiteY388" fmla="*/ 569775 h 5291176"/>
              <a:gd name="connsiteX389" fmla="*/ 1908512 w 2995344"/>
              <a:gd name="connsiteY389" fmla="*/ 525073 h 5291176"/>
              <a:gd name="connsiteX390" fmla="*/ 1879594 w 2995344"/>
              <a:gd name="connsiteY390" fmla="*/ 526230 h 5291176"/>
              <a:gd name="connsiteX391" fmla="*/ 2093714 w 2995344"/>
              <a:gd name="connsiteY391" fmla="*/ 666262 h 5291176"/>
              <a:gd name="connsiteX392" fmla="*/ 2030868 w 2995344"/>
              <a:gd name="connsiteY392" fmla="*/ 625332 h 5291176"/>
              <a:gd name="connsiteX393" fmla="*/ 1956977 w 2995344"/>
              <a:gd name="connsiteY393" fmla="*/ 586028 h 5291176"/>
              <a:gd name="connsiteX394" fmla="*/ 1987797 w 2995344"/>
              <a:gd name="connsiteY394" fmla="*/ 614537 h 5291176"/>
              <a:gd name="connsiteX395" fmla="*/ 2018197 w 2995344"/>
              <a:gd name="connsiteY395" fmla="*/ 643406 h 5291176"/>
              <a:gd name="connsiteX396" fmla="*/ 2046380 w 2995344"/>
              <a:gd name="connsiteY396" fmla="*/ 656708 h 5291176"/>
              <a:gd name="connsiteX397" fmla="*/ 2065759 w 2995344"/>
              <a:gd name="connsiteY397" fmla="*/ 665974 h 5291176"/>
              <a:gd name="connsiteX398" fmla="*/ 2131846 w 2995344"/>
              <a:gd name="connsiteY398" fmla="*/ 729725 h 5291176"/>
              <a:gd name="connsiteX399" fmla="*/ 2156150 w 2995344"/>
              <a:gd name="connsiteY399" fmla="*/ 746641 h 5291176"/>
              <a:gd name="connsiteX400" fmla="*/ 2178070 w 2995344"/>
              <a:gd name="connsiteY400" fmla="*/ 759953 h 5291176"/>
              <a:gd name="connsiteX401" fmla="*/ 2225126 w 2995344"/>
              <a:gd name="connsiteY401" fmla="*/ 785701 h 5291176"/>
              <a:gd name="connsiteX402" fmla="*/ 2288165 w 2995344"/>
              <a:gd name="connsiteY402" fmla="*/ 832658 h 5291176"/>
              <a:gd name="connsiteX403" fmla="*/ 2289501 w 2995344"/>
              <a:gd name="connsiteY403" fmla="*/ 774002 h 5291176"/>
              <a:gd name="connsiteX404" fmla="*/ 2366571 w 2995344"/>
              <a:gd name="connsiteY404" fmla="*/ 856730 h 5291176"/>
              <a:gd name="connsiteX405" fmla="*/ 2383494 w 2995344"/>
              <a:gd name="connsiteY405" fmla="*/ 902311 h 5291176"/>
              <a:gd name="connsiteX406" fmla="*/ 2363031 w 2995344"/>
              <a:gd name="connsiteY406" fmla="*/ 883093 h 5291176"/>
              <a:gd name="connsiteX407" fmla="*/ 2346494 w 2995344"/>
              <a:gd name="connsiteY407" fmla="*/ 869491 h 5291176"/>
              <a:gd name="connsiteX408" fmla="*/ 2325199 w 2995344"/>
              <a:gd name="connsiteY408" fmla="*/ 853924 h 5291176"/>
              <a:gd name="connsiteX409" fmla="*/ 2310554 w 2995344"/>
              <a:gd name="connsiteY409" fmla="*/ 850730 h 5291176"/>
              <a:gd name="connsiteX410" fmla="*/ 2241698 w 2995344"/>
              <a:gd name="connsiteY410" fmla="*/ 810161 h 5291176"/>
              <a:gd name="connsiteX411" fmla="*/ 2231606 w 2995344"/>
              <a:gd name="connsiteY411" fmla="*/ 824067 h 5291176"/>
              <a:gd name="connsiteX412" fmla="*/ 2258283 w 2995344"/>
              <a:gd name="connsiteY412" fmla="*/ 870707 h 5291176"/>
              <a:gd name="connsiteX413" fmla="*/ 2323972 w 2995344"/>
              <a:gd name="connsiteY413" fmla="*/ 907108 h 5291176"/>
              <a:gd name="connsiteX414" fmla="*/ 2404426 w 2995344"/>
              <a:gd name="connsiteY414" fmla="*/ 997582 h 5291176"/>
              <a:gd name="connsiteX415" fmla="*/ 2405871 w 2995344"/>
              <a:gd name="connsiteY415" fmla="*/ 1009496 h 5291176"/>
              <a:gd name="connsiteX416" fmla="*/ 2417445 w 2995344"/>
              <a:gd name="connsiteY416" fmla="*/ 1024596 h 5291176"/>
              <a:gd name="connsiteX417" fmla="*/ 2438740 w 2995344"/>
              <a:gd name="connsiteY417" fmla="*/ 1045692 h 5291176"/>
              <a:gd name="connsiteX418" fmla="*/ 2478834 w 2995344"/>
              <a:gd name="connsiteY418" fmla="*/ 1097033 h 5291176"/>
              <a:gd name="connsiteX419" fmla="*/ 2498333 w 2995344"/>
              <a:gd name="connsiteY419" fmla="*/ 1102407 h 5291176"/>
              <a:gd name="connsiteX420" fmla="*/ 2541427 w 2995344"/>
              <a:gd name="connsiteY420" fmla="*/ 1148653 h 5291176"/>
              <a:gd name="connsiteX421" fmla="*/ 2427863 w 2995344"/>
              <a:gd name="connsiteY421" fmla="*/ 960110 h 5291176"/>
              <a:gd name="connsiteX422" fmla="*/ 2373496 w 2995344"/>
              <a:gd name="connsiteY422" fmla="*/ 932626 h 5291176"/>
              <a:gd name="connsiteX423" fmla="*/ 2426538 w 2995344"/>
              <a:gd name="connsiteY423" fmla="*/ 991882 h 5291176"/>
              <a:gd name="connsiteX424" fmla="*/ 2391141 w 2995344"/>
              <a:gd name="connsiteY424" fmla="*/ 961700 h 5291176"/>
              <a:gd name="connsiteX425" fmla="*/ 2345627 w 2995344"/>
              <a:gd name="connsiteY425" fmla="*/ 900167 h 5291176"/>
              <a:gd name="connsiteX426" fmla="*/ 2431308 w 2995344"/>
              <a:gd name="connsiteY426" fmla="*/ 950193 h 5291176"/>
              <a:gd name="connsiteX427" fmla="*/ 2449277 w 2995344"/>
              <a:gd name="connsiteY427" fmla="*/ 972990 h 5291176"/>
              <a:gd name="connsiteX428" fmla="*/ 2462154 w 2995344"/>
              <a:gd name="connsiteY428" fmla="*/ 989883 h 5291176"/>
              <a:gd name="connsiteX429" fmla="*/ 2479785 w 2995344"/>
              <a:gd name="connsiteY429" fmla="*/ 1010860 h 5291176"/>
              <a:gd name="connsiteX430" fmla="*/ 2512460 w 2995344"/>
              <a:gd name="connsiteY430" fmla="*/ 1052224 h 5291176"/>
              <a:gd name="connsiteX431" fmla="*/ 2634697 w 2995344"/>
              <a:gd name="connsiteY431" fmla="*/ 1300551 h 5291176"/>
              <a:gd name="connsiteX432" fmla="*/ 2609909 w 2995344"/>
              <a:gd name="connsiteY432" fmla="*/ 1260381 h 5291176"/>
              <a:gd name="connsiteX433" fmla="*/ 2622628 w 2995344"/>
              <a:gd name="connsiteY433" fmla="*/ 1315286 h 5291176"/>
              <a:gd name="connsiteX434" fmla="*/ 2656495 w 2995344"/>
              <a:gd name="connsiteY434" fmla="*/ 1357504 h 5291176"/>
              <a:gd name="connsiteX435" fmla="*/ 2649511 w 2995344"/>
              <a:gd name="connsiteY435" fmla="*/ 1360156 h 5291176"/>
              <a:gd name="connsiteX436" fmla="*/ 2736420 w 2995344"/>
              <a:gd name="connsiteY436" fmla="*/ 1473633 h 5291176"/>
              <a:gd name="connsiteX437" fmla="*/ 2706635 w 2995344"/>
              <a:gd name="connsiteY437" fmla="*/ 1476646 h 5291176"/>
              <a:gd name="connsiteX438" fmla="*/ 2714512 w 2995344"/>
              <a:gd name="connsiteY438" fmla="*/ 1528564 h 5291176"/>
              <a:gd name="connsiteX439" fmla="*/ 2755679 w 2995344"/>
              <a:gd name="connsiteY439" fmla="*/ 1630306 h 5291176"/>
              <a:gd name="connsiteX440" fmla="*/ 2768349 w 2995344"/>
              <a:gd name="connsiteY440" fmla="*/ 1648608 h 5291176"/>
              <a:gd name="connsiteX441" fmla="*/ 2784934 w 2995344"/>
              <a:gd name="connsiteY441" fmla="*/ 1683154 h 5291176"/>
              <a:gd name="connsiteX442" fmla="*/ 2793413 w 2995344"/>
              <a:gd name="connsiteY442" fmla="*/ 1736158 h 5291176"/>
              <a:gd name="connsiteX443" fmla="*/ 2759846 w 2995344"/>
              <a:gd name="connsiteY443" fmla="*/ 1662163 h 5291176"/>
              <a:gd name="connsiteX444" fmla="*/ 2723232 w 2995344"/>
              <a:gd name="connsiteY444" fmla="*/ 1589556 h 5291176"/>
              <a:gd name="connsiteX445" fmla="*/ 2714985 w 2995344"/>
              <a:gd name="connsiteY445" fmla="*/ 1590633 h 5291176"/>
              <a:gd name="connsiteX446" fmla="*/ 2718233 w 2995344"/>
              <a:gd name="connsiteY446" fmla="*/ 1601878 h 5291176"/>
              <a:gd name="connsiteX447" fmla="*/ 2706190 w 2995344"/>
              <a:gd name="connsiteY447" fmla="*/ 1590300 h 5291176"/>
              <a:gd name="connsiteX448" fmla="*/ 2707107 w 2995344"/>
              <a:gd name="connsiteY448" fmla="*/ 1590250 h 5291176"/>
              <a:gd name="connsiteX449" fmla="*/ 2675216 w 2995344"/>
              <a:gd name="connsiteY449" fmla="*/ 1531938 h 5291176"/>
              <a:gd name="connsiteX450" fmla="*/ 2640887 w 2995344"/>
              <a:gd name="connsiteY450" fmla="*/ 1486551 h 5291176"/>
              <a:gd name="connsiteX451" fmla="*/ 2673189 w 2995344"/>
              <a:gd name="connsiteY451" fmla="*/ 1549410 h 5291176"/>
              <a:gd name="connsiteX452" fmla="*/ 2708694 w 2995344"/>
              <a:gd name="connsiteY452" fmla="*/ 1617087 h 5291176"/>
              <a:gd name="connsiteX453" fmla="*/ 2673598 w 2995344"/>
              <a:gd name="connsiteY453" fmla="*/ 1581579 h 5291176"/>
              <a:gd name="connsiteX454" fmla="*/ 2636334 w 2995344"/>
              <a:gd name="connsiteY454" fmla="*/ 1492200 h 5291176"/>
              <a:gd name="connsiteX455" fmla="*/ 2605140 w 2995344"/>
              <a:gd name="connsiteY455" fmla="*/ 1447197 h 5291176"/>
              <a:gd name="connsiteX456" fmla="*/ 2569236 w 2995344"/>
              <a:gd name="connsiteY456" fmla="*/ 1389410 h 5291176"/>
              <a:gd name="connsiteX457" fmla="*/ 2571849 w 2995344"/>
              <a:gd name="connsiteY457" fmla="*/ 1384857 h 5291176"/>
              <a:gd name="connsiteX458" fmla="*/ 2501621 w 2995344"/>
              <a:gd name="connsiteY458" fmla="*/ 1280912 h 5291176"/>
              <a:gd name="connsiteX459" fmla="*/ 2485170 w 2995344"/>
              <a:gd name="connsiteY459" fmla="*/ 1254623 h 5291176"/>
              <a:gd name="connsiteX460" fmla="*/ 2466777 w 2995344"/>
              <a:gd name="connsiteY460" fmla="*/ 1229752 h 5291176"/>
              <a:gd name="connsiteX461" fmla="*/ 2424575 w 2995344"/>
              <a:gd name="connsiteY461" fmla="*/ 1184377 h 5291176"/>
              <a:gd name="connsiteX462" fmla="*/ 2446363 w 2995344"/>
              <a:gd name="connsiteY462" fmla="*/ 1201510 h 5291176"/>
              <a:gd name="connsiteX463" fmla="*/ 2411918 w 2995344"/>
              <a:gd name="connsiteY463" fmla="*/ 1163665 h 5291176"/>
              <a:gd name="connsiteX464" fmla="*/ 2399172 w 2995344"/>
              <a:gd name="connsiteY464" fmla="*/ 1151027 h 5291176"/>
              <a:gd name="connsiteX465" fmla="*/ 2478044 w 2995344"/>
              <a:gd name="connsiteY465" fmla="*/ 1256460 h 5291176"/>
              <a:gd name="connsiteX466" fmla="*/ 2895770 w 2995344"/>
              <a:gd name="connsiteY466" fmla="*/ 2623444 h 5291176"/>
              <a:gd name="connsiteX467" fmla="*/ 2886693 w 2995344"/>
              <a:gd name="connsiteY467" fmla="*/ 2803146 h 5291176"/>
              <a:gd name="connsiteX468" fmla="*/ 2887573 w 2995344"/>
              <a:gd name="connsiteY468" fmla="*/ 2800213 h 5291176"/>
              <a:gd name="connsiteX469" fmla="*/ 2891933 w 2995344"/>
              <a:gd name="connsiteY469" fmla="*/ 2852542 h 5291176"/>
              <a:gd name="connsiteX470" fmla="*/ 2894210 w 2995344"/>
              <a:gd name="connsiteY470" fmla="*/ 2888640 h 5291176"/>
              <a:gd name="connsiteX471" fmla="*/ 2894739 w 2995344"/>
              <a:gd name="connsiteY471" fmla="*/ 2905064 h 5291176"/>
              <a:gd name="connsiteX472" fmla="*/ 2901412 w 2995344"/>
              <a:gd name="connsiteY472" fmla="*/ 2822975 h 5291176"/>
              <a:gd name="connsiteX473" fmla="*/ 2906230 w 2995344"/>
              <a:gd name="connsiteY473" fmla="*/ 2781863 h 5291176"/>
              <a:gd name="connsiteX474" fmla="*/ 2912781 w 2995344"/>
              <a:gd name="connsiteY474" fmla="*/ 2828348 h 5291176"/>
              <a:gd name="connsiteX475" fmla="*/ 2916923 w 2995344"/>
              <a:gd name="connsiteY475" fmla="*/ 2792449 h 5291176"/>
              <a:gd name="connsiteX476" fmla="*/ 2916704 w 2995344"/>
              <a:gd name="connsiteY476" fmla="*/ 2771661 h 5291176"/>
              <a:gd name="connsiteX477" fmla="*/ 2921597 w 2995344"/>
              <a:gd name="connsiteY477" fmla="*/ 2826312 h 5291176"/>
              <a:gd name="connsiteX478" fmla="*/ 2921297 w 2995344"/>
              <a:gd name="connsiteY478" fmla="*/ 2889869 h 5291176"/>
              <a:gd name="connsiteX479" fmla="*/ 2916659 w 2995344"/>
              <a:gd name="connsiteY479" fmla="*/ 2956163 h 5291176"/>
              <a:gd name="connsiteX480" fmla="*/ 2900808 w 2995344"/>
              <a:gd name="connsiteY480" fmla="*/ 3086520 h 5291176"/>
              <a:gd name="connsiteX481" fmla="*/ 2881924 w 2995344"/>
              <a:gd name="connsiteY481" fmla="*/ 3196756 h 5291176"/>
              <a:gd name="connsiteX482" fmla="*/ 2877216 w 2995344"/>
              <a:gd name="connsiteY482" fmla="*/ 3174573 h 5291176"/>
              <a:gd name="connsiteX483" fmla="*/ 2858945 w 2995344"/>
              <a:gd name="connsiteY483" fmla="*/ 3240698 h 5291176"/>
              <a:gd name="connsiteX484" fmla="*/ 2837735 w 2995344"/>
              <a:gd name="connsiteY484" fmla="*/ 3316293 h 5291176"/>
              <a:gd name="connsiteX485" fmla="*/ 2864388 w 2995344"/>
              <a:gd name="connsiteY485" fmla="*/ 3258602 h 5291176"/>
              <a:gd name="connsiteX486" fmla="*/ 2859823 w 2995344"/>
              <a:gd name="connsiteY486" fmla="*/ 3315750 h 5291176"/>
              <a:gd name="connsiteX487" fmla="*/ 2761712 w 2995344"/>
              <a:gd name="connsiteY487" fmla="*/ 3537666 h 5291176"/>
              <a:gd name="connsiteX488" fmla="*/ 2744610 w 2995344"/>
              <a:gd name="connsiteY488" fmla="*/ 3588550 h 5291176"/>
              <a:gd name="connsiteX489" fmla="*/ 2738793 w 2995344"/>
              <a:gd name="connsiteY489" fmla="*/ 3612936 h 5291176"/>
              <a:gd name="connsiteX490" fmla="*/ 2748802 w 2995344"/>
              <a:gd name="connsiteY490" fmla="*/ 3618310 h 5291176"/>
              <a:gd name="connsiteX491" fmla="*/ 2727267 w 2995344"/>
              <a:gd name="connsiteY491" fmla="*/ 3692520 h 5291176"/>
              <a:gd name="connsiteX492" fmla="*/ 2708514 w 2995344"/>
              <a:gd name="connsiteY492" fmla="*/ 3714533 h 5291176"/>
              <a:gd name="connsiteX493" fmla="*/ 2688810 w 2995344"/>
              <a:gd name="connsiteY493" fmla="*/ 3735896 h 5291176"/>
              <a:gd name="connsiteX494" fmla="*/ 2616482 w 2995344"/>
              <a:gd name="connsiteY494" fmla="*/ 3901888 h 5291176"/>
              <a:gd name="connsiteX495" fmla="*/ 2530437 w 2995344"/>
              <a:gd name="connsiteY495" fmla="*/ 4041806 h 5291176"/>
              <a:gd name="connsiteX496" fmla="*/ 2529941 w 2995344"/>
              <a:gd name="connsiteY496" fmla="*/ 4036855 h 5291176"/>
              <a:gd name="connsiteX497" fmla="*/ 2505090 w 2995344"/>
              <a:gd name="connsiteY497" fmla="*/ 4055144 h 5291176"/>
              <a:gd name="connsiteX498" fmla="*/ 2465116 w 2995344"/>
              <a:gd name="connsiteY498" fmla="*/ 4109447 h 5291176"/>
              <a:gd name="connsiteX499" fmla="*/ 2429550 w 2995344"/>
              <a:gd name="connsiteY499" fmla="*/ 4160571 h 5291176"/>
              <a:gd name="connsiteX500" fmla="*/ 2361453 w 2995344"/>
              <a:gd name="connsiteY500" fmla="*/ 4236961 h 5291176"/>
              <a:gd name="connsiteX501" fmla="*/ 2310976 w 2995344"/>
              <a:gd name="connsiteY501" fmla="*/ 4313135 h 5291176"/>
              <a:gd name="connsiteX502" fmla="*/ 2245504 w 2995344"/>
              <a:gd name="connsiteY502" fmla="*/ 4396646 h 5291176"/>
              <a:gd name="connsiteX503" fmla="*/ 2103312 w 2995344"/>
              <a:gd name="connsiteY503" fmla="*/ 4550583 h 5291176"/>
              <a:gd name="connsiteX504" fmla="*/ 2146779 w 2995344"/>
              <a:gd name="connsiteY504" fmla="*/ 4488724 h 5291176"/>
              <a:gd name="connsiteX505" fmla="*/ 2235700 w 2995344"/>
              <a:gd name="connsiteY505" fmla="*/ 4385728 h 5291176"/>
              <a:gd name="connsiteX506" fmla="*/ 2223825 w 2995344"/>
              <a:gd name="connsiteY506" fmla="*/ 4398187 h 5291176"/>
              <a:gd name="connsiteX507" fmla="*/ 2196486 w 2995344"/>
              <a:gd name="connsiteY507" fmla="*/ 4424347 h 5291176"/>
              <a:gd name="connsiteX508" fmla="*/ 2156691 w 2995344"/>
              <a:gd name="connsiteY508" fmla="*/ 4462372 h 5291176"/>
              <a:gd name="connsiteX509" fmla="*/ 2239145 w 2995344"/>
              <a:gd name="connsiteY509" fmla="*/ 4353402 h 5291176"/>
              <a:gd name="connsiteX510" fmla="*/ 2164750 w 2995344"/>
              <a:gd name="connsiteY510" fmla="*/ 4435961 h 5291176"/>
              <a:gd name="connsiteX511" fmla="*/ 2134699 w 2995344"/>
              <a:gd name="connsiteY511" fmla="*/ 4474782 h 5291176"/>
              <a:gd name="connsiteX512" fmla="*/ 2093882 w 2995344"/>
              <a:gd name="connsiteY512" fmla="*/ 4518050 h 5291176"/>
              <a:gd name="connsiteX513" fmla="*/ 2052245 w 2995344"/>
              <a:gd name="connsiteY513" fmla="*/ 4541931 h 5291176"/>
              <a:gd name="connsiteX514" fmla="*/ 2051957 w 2995344"/>
              <a:gd name="connsiteY514" fmla="*/ 4560317 h 5291176"/>
              <a:gd name="connsiteX515" fmla="*/ 2035649 w 2995344"/>
              <a:gd name="connsiteY515" fmla="*/ 4569571 h 5291176"/>
              <a:gd name="connsiteX516" fmla="*/ 1974212 w 2995344"/>
              <a:gd name="connsiteY516" fmla="*/ 4623237 h 5291176"/>
              <a:gd name="connsiteX517" fmla="*/ 1930974 w 2995344"/>
              <a:gd name="connsiteY517" fmla="*/ 4659046 h 5291176"/>
              <a:gd name="connsiteX518" fmla="*/ 1910969 w 2995344"/>
              <a:gd name="connsiteY518" fmla="*/ 4674915 h 5291176"/>
              <a:gd name="connsiteX519" fmla="*/ 1947234 w 2995344"/>
              <a:gd name="connsiteY519" fmla="*/ 4662746 h 5291176"/>
              <a:gd name="connsiteX520" fmla="*/ 1985160 w 2995344"/>
              <a:gd name="connsiteY520" fmla="*/ 4642829 h 5291176"/>
              <a:gd name="connsiteX521" fmla="*/ 2029145 w 2995344"/>
              <a:gd name="connsiteY521" fmla="*/ 4596309 h 5291176"/>
              <a:gd name="connsiteX522" fmla="*/ 2070300 w 2995344"/>
              <a:gd name="connsiteY522" fmla="*/ 4582681 h 5291176"/>
              <a:gd name="connsiteX523" fmla="*/ 1965348 w 2995344"/>
              <a:gd name="connsiteY523" fmla="*/ 4666408 h 5291176"/>
              <a:gd name="connsiteX524" fmla="*/ 1876258 w 2995344"/>
              <a:gd name="connsiteY524" fmla="*/ 4734955 h 5291176"/>
              <a:gd name="connsiteX525" fmla="*/ 1853976 w 2995344"/>
              <a:gd name="connsiteY525" fmla="*/ 4734388 h 5291176"/>
              <a:gd name="connsiteX526" fmla="*/ 1752084 w 2995344"/>
              <a:gd name="connsiteY526" fmla="*/ 4799259 h 5291176"/>
              <a:gd name="connsiteX527" fmla="*/ 1664319 w 2995344"/>
              <a:gd name="connsiteY527" fmla="*/ 4849684 h 5291176"/>
              <a:gd name="connsiteX528" fmla="*/ 1676122 w 2995344"/>
              <a:gd name="connsiteY528" fmla="*/ 4835153 h 5291176"/>
              <a:gd name="connsiteX529" fmla="*/ 1548491 w 2995344"/>
              <a:gd name="connsiteY529" fmla="*/ 4900928 h 5291176"/>
              <a:gd name="connsiteX530" fmla="*/ 1422209 w 2995344"/>
              <a:gd name="connsiteY530" fmla="*/ 4949786 h 5291176"/>
              <a:gd name="connsiteX531" fmla="*/ 1362699 w 2995344"/>
              <a:gd name="connsiteY531" fmla="*/ 4984560 h 5291176"/>
              <a:gd name="connsiteX532" fmla="*/ 1299528 w 2995344"/>
              <a:gd name="connsiteY532" fmla="*/ 5018935 h 5291176"/>
              <a:gd name="connsiteX533" fmla="*/ 1237935 w 2995344"/>
              <a:gd name="connsiteY533" fmla="*/ 5050576 h 5291176"/>
              <a:gd name="connsiteX534" fmla="*/ 1209740 w 2995344"/>
              <a:gd name="connsiteY534" fmla="*/ 5065625 h 5291176"/>
              <a:gd name="connsiteX535" fmla="*/ 1183858 w 2995344"/>
              <a:gd name="connsiteY535" fmla="*/ 5078783 h 5291176"/>
              <a:gd name="connsiteX536" fmla="*/ 1129118 w 2995344"/>
              <a:gd name="connsiteY536" fmla="*/ 5098530 h 5291176"/>
              <a:gd name="connsiteX537" fmla="*/ 1084543 w 2995344"/>
              <a:gd name="connsiteY537" fmla="*/ 5108591 h 5291176"/>
              <a:gd name="connsiteX538" fmla="*/ 1033162 w 2995344"/>
              <a:gd name="connsiteY538" fmla="*/ 5117266 h 5291176"/>
              <a:gd name="connsiteX539" fmla="*/ 925898 w 2995344"/>
              <a:gd name="connsiteY539" fmla="*/ 5135786 h 5291176"/>
              <a:gd name="connsiteX540" fmla="*/ 836555 w 2995344"/>
              <a:gd name="connsiteY540" fmla="*/ 5159389 h 5291176"/>
              <a:gd name="connsiteX541" fmla="*/ 933402 w 2995344"/>
              <a:gd name="connsiteY541" fmla="*/ 5123616 h 5291176"/>
              <a:gd name="connsiteX542" fmla="*/ 849804 w 2995344"/>
              <a:gd name="connsiteY542" fmla="*/ 5144412 h 5291176"/>
              <a:gd name="connsiteX543" fmla="*/ 797351 w 2995344"/>
              <a:gd name="connsiteY543" fmla="*/ 5146414 h 5291176"/>
              <a:gd name="connsiteX544" fmla="*/ 839108 w 2995344"/>
              <a:gd name="connsiteY544" fmla="*/ 5142111 h 5291176"/>
              <a:gd name="connsiteX545" fmla="*/ 858487 w 2995344"/>
              <a:gd name="connsiteY545" fmla="*/ 5137822 h 5291176"/>
              <a:gd name="connsiteX546" fmla="*/ 855296 w 2995344"/>
              <a:gd name="connsiteY546" fmla="*/ 5132786 h 5291176"/>
              <a:gd name="connsiteX547" fmla="*/ 852093 w 2995344"/>
              <a:gd name="connsiteY547" fmla="*/ 5119870 h 5291176"/>
              <a:gd name="connsiteX548" fmla="*/ 753427 w 2995344"/>
              <a:gd name="connsiteY548" fmla="*/ 5135882 h 5291176"/>
              <a:gd name="connsiteX549" fmla="*/ 711875 w 2995344"/>
              <a:gd name="connsiteY549" fmla="*/ 5144087 h 5291176"/>
              <a:gd name="connsiteX550" fmla="*/ 680608 w 2995344"/>
              <a:gd name="connsiteY550" fmla="*/ 5150617 h 5291176"/>
              <a:gd name="connsiteX551" fmla="*/ 710972 w 2995344"/>
              <a:gd name="connsiteY551" fmla="*/ 5149245 h 5291176"/>
              <a:gd name="connsiteX552" fmla="*/ 723185 w 2995344"/>
              <a:gd name="connsiteY552" fmla="*/ 5150280 h 5291176"/>
              <a:gd name="connsiteX553" fmla="*/ 717524 w 2995344"/>
              <a:gd name="connsiteY553" fmla="*/ 5158401 h 5291176"/>
              <a:gd name="connsiteX554" fmla="*/ 754968 w 2995344"/>
              <a:gd name="connsiteY554" fmla="*/ 5159077 h 5291176"/>
              <a:gd name="connsiteX555" fmla="*/ 607176 w 2995344"/>
              <a:gd name="connsiteY555" fmla="*/ 5187368 h 5291176"/>
              <a:gd name="connsiteX556" fmla="*/ 525277 w 2995344"/>
              <a:gd name="connsiteY556" fmla="*/ 5192559 h 5291176"/>
              <a:gd name="connsiteX557" fmla="*/ 444509 w 2995344"/>
              <a:gd name="connsiteY557" fmla="*/ 5192126 h 5291176"/>
              <a:gd name="connsiteX558" fmla="*/ 393889 w 2995344"/>
              <a:gd name="connsiteY558" fmla="*/ 5176945 h 5291176"/>
              <a:gd name="connsiteX559" fmla="*/ 362177 w 2995344"/>
              <a:gd name="connsiteY559" fmla="*/ 5186872 h 5291176"/>
              <a:gd name="connsiteX560" fmla="*/ 358877 w 2995344"/>
              <a:gd name="connsiteY560" fmla="*/ 5170233 h 5291176"/>
              <a:gd name="connsiteX561" fmla="*/ 316565 w 2995344"/>
              <a:gd name="connsiteY561" fmla="*/ 5173836 h 5291176"/>
              <a:gd name="connsiteX562" fmla="*/ 267872 w 2995344"/>
              <a:gd name="connsiteY562" fmla="*/ 5171920 h 5291176"/>
              <a:gd name="connsiteX563" fmla="*/ 215842 w 2995344"/>
              <a:gd name="connsiteY563" fmla="*/ 5167860 h 5291176"/>
              <a:gd name="connsiteX564" fmla="*/ 189524 w 2995344"/>
              <a:gd name="connsiteY564" fmla="*/ 5165451 h 5291176"/>
              <a:gd name="connsiteX565" fmla="*/ 163594 w 2995344"/>
              <a:gd name="connsiteY565" fmla="*/ 5161859 h 5291176"/>
              <a:gd name="connsiteX566" fmla="*/ 69891 w 2995344"/>
              <a:gd name="connsiteY566" fmla="*/ 5152136 h 5291176"/>
              <a:gd name="connsiteX567" fmla="*/ 9092 w 2995344"/>
              <a:gd name="connsiteY567" fmla="*/ 5157340 h 5291176"/>
              <a:gd name="connsiteX568" fmla="*/ 0 w 2995344"/>
              <a:gd name="connsiteY568" fmla="*/ 5152985 h 5291176"/>
              <a:gd name="connsiteX569" fmla="*/ 0 w 2995344"/>
              <a:gd name="connsiteY569" fmla="*/ 5147402 h 5291176"/>
              <a:gd name="connsiteX570" fmla="*/ 17312 w 2995344"/>
              <a:gd name="connsiteY570" fmla="*/ 5147558 h 5291176"/>
              <a:gd name="connsiteX571" fmla="*/ 40961 w 2995344"/>
              <a:gd name="connsiteY571" fmla="*/ 5148907 h 5291176"/>
              <a:gd name="connsiteX572" fmla="*/ 62773 w 2995344"/>
              <a:gd name="connsiteY572" fmla="*/ 5149774 h 5291176"/>
              <a:gd name="connsiteX573" fmla="*/ 75516 w 2995344"/>
              <a:gd name="connsiteY573" fmla="*/ 5147943 h 5291176"/>
              <a:gd name="connsiteX574" fmla="*/ 44104 w 2995344"/>
              <a:gd name="connsiteY574" fmla="*/ 5133062 h 5291176"/>
              <a:gd name="connsiteX575" fmla="*/ 97966 w 2995344"/>
              <a:gd name="connsiteY575" fmla="*/ 5135774 h 5291176"/>
              <a:gd name="connsiteX576" fmla="*/ 151767 w 2995344"/>
              <a:gd name="connsiteY576" fmla="*/ 5141942 h 5291176"/>
              <a:gd name="connsiteX577" fmla="*/ 197304 w 2995344"/>
              <a:gd name="connsiteY577" fmla="*/ 5145931 h 5291176"/>
              <a:gd name="connsiteX578" fmla="*/ 226187 w 2995344"/>
              <a:gd name="connsiteY578" fmla="*/ 5140316 h 5291176"/>
              <a:gd name="connsiteX579" fmla="*/ 185116 w 2995344"/>
              <a:gd name="connsiteY579" fmla="*/ 5131327 h 5291176"/>
              <a:gd name="connsiteX580" fmla="*/ 162041 w 2995344"/>
              <a:gd name="connsiteY580" fmla="*/ 5119206 h 5291176"/>
              <a:gd name="connsiteX581" fmla="*/ 88475 w 2995344"/>
              <a:gd name="connsiteY581" fmla="*/ 5120376 h 5291176"/>
              <a:gd name="connsiteX582" fmla="*/ 104397 w 2995344"/>
              <a:gd name="connsiteY582" fmla="*/ 5123062 h 5291176"/>
              <a:gd name="connsiteX583" fmla="*/ 722 w 2995344"/>
              <a:gd name="connsiteY583" fmla="*/ 5114639 h 5291176"/>
              <a:gd name="connsiteX584" fmla="*/ 0 w 2995344"/>
              <a:gd name="connsiteY584" fmla="*/ 5114531 h 5291176"/>
              <a:gd name="connsiteX585" fmla="*/ 0 w 2995344"/>
              <a:gd name="connsiteY585" fmla="*/ 224608 h 5291176"/>
              <a:gd name="connsiteX586" fmla="*/ 138319 w 2995344"/>
              <a:gd name="connsiteY586" fmla="*/ 198154 h 5291176"/>
              <a:gd name="connsiteX587" fmla="*/ 158587 w 2995344"/>
              <a:gd name="connsiteY587" fmla="*/ 196876 h 5291176"/>
              <a:gd name="connsiteX588" fmla="*/ 195583 w 2995344"/>
              <a:gd name="connsiteY588" fmla="*/ 190162 h 5291176"/>
              <a:gd name="connsiteX589" fmla="*/ 251190 w 2995344"/>
              <a:gd name="connsiteY589" fmla="*/ 179461 h 5291176"/>
              <a:gd name="connsiteX590" fmla="*/ 222561 w 2995344"/>
              <a:gd name="connsiteY590" fmla="*/ 192317 h 5291176"/>
              <a:gd name="connsiteX591" fmla="*/ 224029 w 2995344"/>
              <a:gd name="connsiteY591" fmla="*/ 192749 h 5291176"/>
              <a:gd name="connsiteX592" fmla="*/ 412614 w 2995344"/>
              <a:gd name="connsiteY592" fmla="*/ 180858 h 5291176"/>
              <a:gd name="connsiteX593" fmla="*/ 406086 w 2995344"/>
              <a:gd name="connsiteY593" fmla="*/ 178269 h 5291176"/>
              <a:gd name="connsiteX594" fmla="*/ 460853 w 2995344"/>
              <a:gd name="connsiteY594" fmla="*/ 161448 h 5291176"/>
              <a:gd name="connsiteX595" fmla="*/ 385589 w 2995344"/>
              <a:gd name="connsiteY595" fmla="*/ 155715 h 5291176"/>
              <a:gd name="connsiteX596" fmla="*/ 300186 w 2995344"/>
              <a:gd name="connsiteY596" fmla="*/ 154401 h 5291176"/>
              <a:gd name="connsiteX597" fmla="*/ 163582 w 2995344"/>
              <a:gd name="connsiteY597" fmla="*/ 170966 h 5291176"/>
              <a:gd name="connsiteX598" fmla="*/ 179504 w 2995344"/>
              <a:gd name="connsiteY598" fmla="*/ 162122 h 5291176"/>
              <a:gd name="connsiteX599" fmla="*/ 95388 w 2995344"/>
              <a:gd name="connsiteY599" fmla="*/ 171233 h 5291176"/>
              <a:gd name="connsiteX600" fmla="*/ 74528 w 2995344"/>
              <a:gd name="connsiteY600" fmla="*/ 175150 h 5291176"/>
              <a:gd name="connsiteX601" fmla="*/ 54173 w 2995344"/>
              <a:gd name="connsiteY601" fmla="*/ 180355 h 5291176"/>
              <a:gd name="connsiteX602" fmla="*/ 14910 w 2995344"/>
              <a:gd name="connsiteY602" fmla="*/ 190835 h 5291176"/>
              <a:gd name="connsiteX603" fmla="*/ 0 w 2995344"/>
              <a:gd name="connsiteY603" fmla="*/ 194383 h 5291176"/>
              <a:gd name="connsiteX604" fmla="*/ 0 w 2995344"/>
              <a:gd name="connsiteY604" fmla="*/ 94429 h 5291176"/>
              <a:gd name="connsiteX605" fmla="*/ 9260 w 2995344"/>
              <a:gd name="connsiteY605" fmla="*/ 96529 h 5291176"/>
              <a:gd name="connsiteX606" fmla="*/ 25377 w 2995344"/>
              <a:gd name="connsiteY606" fmla="*/ 96842 h 5291176"/>
              <a:gd name="connsiteX607" fmla="*/ 76672 w 2995344"/>
              <a:gd name="connsiteY607" fmla="*/ 87288 h 5291176"/>
              <a:gd name="connsiteX608" fmla="*/ 103831 w 2995344"/>
              <a:gd name="connsiteY608" fmla="*/ 76119 h 5291176"/>
              <a:gd name="connsiteX609" fmla="*/ 151369 w 2995344"/>
              <a:gd name="connsiteY609" fmla="*/ 77154 h 5291176"/>
              <a:gd name="connsiteX610" fmla="*/ 183888 w 2995344"/>
              <a:gd name="connsiteY610" fmla="*/ 77913 h 5291176"/>
              <a:gd name="connsiteX611" fmla="*/ 198667 w 2995344"/>
              <a:gd name="connsiteY611" fmla="*/ 78661 h 5291176"/>
              <a:gd name="connsiteX612" fmla="*/ 192535 w 2995344"/>
              <a:gd name="connsiteY612" fmla="*/ 62563 h 5291176"/>
              <a:gd name="connsiteX613" fmla="*/ 305160 w 2995344"/>
              <a:gd name="connsiteY613" fmla="*/ 53864 h 5291176"/>
              <a:gd name="connsiteX614" fmla="*/ 306569 w 2995344"/>
              <a:gd name="connsiteY614" fmla="*/ 38947 h 5291176"/>
              <a:gd name="connsiteX615" fmla="*/ 240158 w 2995344"/>
              <a:gd name="connsiteY615" fmla="*/ 41405 h 5291176"/>
              <a:gd name="connsiteX616" fmla="*/ 194439 w 2995344"/>
              <a:gd name="connsiteY616" fmla="*/ 43165 h 5291176"/>
              <a:gd name="connsiteX617" fmla="*/ 179384 w 2995344"/>
              <a:gd name="connsiteY617" fmla="*/ 44105 h 5291176"/>
              <a:gd name="connsiteX618" fmla="*/ 265017 w 2995344"/>
              <a:gd name="connsiteY618" fmla="*/ 19647 h 5291176"/>
              <a:gd name="connsiteX619" fmla="*/ 332981 w 2995344"/>
              <a:gd name="connsiteY619" fmla="*/ 37200 h 5291176"/>
              <a:gd name="connsiteX620" fmla="*/ 387132 w 2995344"/>
              <a:gd name="connsiteY620" fmla="*/ 27477 h 5291176"/>
              <a:gd name="connsiteX621" fmla="*/ 373293 w 2995344"/>
              <a:gd name="connsiteY621" fmla="*/ 31767 h 5291176"/>
              <a:gd name="connsiteX622" fmla="*/ 420987 w 2995344"/>
              <a:gd name="connsiteY622" fmla="*/ 30910 h 5291176"/>
              <a:gd name="connsiteX623" fmla="*/ 474053 w 2995344"/>
              <a:gd name="connsiteY623" fmla="*/ 26803 h 5291176"/>
              <a:gd name="connsiteX624" fmla="*/ 393611 w 2995344"/>
              <a:gd name="connsiteY624" fmla="*/ 16586 h 5291176"/>
              <a:gd name="connsiteX625" fmla="*/ 301137 w 2995344"/>
              <a:gd name="connsiteY625" fmla="*/ 22754 h 5291176"/>
              <a:gd name="connsiteX626" fmla="*/ 406510 w 2995344"/>
              <a:gd name="connsiteY626" fmla="*/ 7284 h 5291176"/>
              <a:gd name="connsiteX627" fmla="*/ 458023 w 2995344"/>
              <a:gd name="connsiteY627" fmla="*/ 2115 h 5291176"/>
              <a:gd name="connsiteX628" fmla="*/ 491506 w 2995344"/>
              <a:gd name="connsiteY628" fmla="*/ 1077 h 529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Lst>
            <a:rect l="l" t="t" r="r" b="b"/>
            <a:pathLst>
              <a:path w="2995344" h="5291176">
                <a:moveTo>
                  <a:pt x="573547" y="5279125"/>
                </a:moveTo>
                <a:cubicBezTo>
                  <a:pt x="547062" y="5290667"/>
                  <a:pt x="523674" y="5292524"/>
                  <a:pt x="501283" y="5290426"/>
                </a:cubicBezTo>
                <a:close/>
                <a:moveTo>
                  <a:pt x="0" y="5183027"/>
                </a:moveTo>
                <a:lnTo>
                  <a:pt x="9678" y="5186643"/>
                </a:lnTo>
                <a:cubicBezTo>
                  <a:pt x="15461" y="5188649"/>
                  <a:pt x="22142" y="5190728"/>
                  <a:pt x="30278" y="5192758"/>
                </a:cubicBezTo>
                <a:cubicBezTo>
                  <a:pt x="38408" y="5194734"/>
                  <a:pt x="47983" y="5196902"/>
                  <a:pt x="59569" y="5198492"/>
                </a:cubicBezTo>
                <a:cubicBezTo>
                  <a:pt x="71205" y="5199782"/>
                  <a:pt x="84862" y="5200806"/>
                  <a:pt x="101001" y="5201420"/>
                </a:cubicBezTo>
                <a:lnTo>
                  <a:pt x="80430" y="5200998"/>
                </a:lnTo>
                <a:cubicBezTo>
                  <a:pt x="160378" y="5209746"/>
                  <a:pt x="121668" y="5213783"/>
                  <a:pt x="115454" y="5223229"/>
                </a:cubicBezTo>
                <a:cubicBezTo>
                  <a:pt x="145961" y="5228506"/>
                  <a:pt x="170351" y="5230591"/>
                  <a:pt x="191680" y="5229879"/>
                </a:cubicBezTo>
                <a:cubicBezTo>
                  <a:pt x="213059" y="5228736"/>
                  <a:pt x="231305" y="5225964"/>
                  <a:pt x="249517" y="5223313"/>
                </a:cubicBezTo>
                <a:cubicBezTo>
                  <a:pt x="267738" y="5220674"/>
                  <a:pt x="285949" y="5218145"/>
                  <a:pt x="307364" y="5217518"/>
                </a:cubicBezTo>
                <a:cubicBezTo>
                  <a:pt x="328767" y="5217000"/>
                  <a:pt x="353443" y="5216312"/>
                  <a:pt x="384675" y="5220012"/>
                </a:cubicBezTo>
                <a:cubicBezTo>
                  <a:pt x="379447" y="5230000"/>
                  <a:pt x="421903" y="5238566"/>
                  <a:pt x="410654" y="5246748"/>
                </a:cubicBezTo>
                <a:cubicBezTo>
                  <a:pt x="395671" y="5244338"/>
                  <a:pt x="375653" y="5242350"/>
                  <a:pt x="355034" y="5241591"/>
                </a:cubicBezTo>
                <a:cubicBezTo>
                  <a:pt x="334427" y="5240893"/>
                  <a:pt x="313217" y="5241471"/>
                  <a:pt x="295862" y="5242856"/>
                </a:cubicBezTo>
                <a:cubicBezTo>
                  <a:pt x="284119" y="5250255"/>
                  <a:pt x="318529" y="5254050"/>
                  <a:pt x="346326" y="5254845"/>
                </a:cubicBezTo>
                <a:cubicBezTo>
                  <a:pt x="374052" y="5256242"/>
                  <a:pt x="395140" y="5257580"/>
                  <a:pt x="356299" y="5265461"/>
                </a:cubicBezTo>
                <a:cubicBezTo>
                  <a:pt x="407582" y="5269472"/>
                  <a:pt x="450784" y="5277846"/>
                  <a:pt x="500936" y="5277799"/>
                </a:cubicBezTo>
                <a:cubicBezTo>
                  <a:pt x="500936" y="5277799"/>
                  <a:pt x="485074" y="5278196"/>
                  <a:pt x="457325" y="5278918"/>
                </a:cubicBezTo>
                <a:cubicBezTo>
                  <a:pt x="429562" y="5278798"/>
                  <a:pt x="389902" y="5277569"/>
                  <a:pt x="342328" y="5276509"/>
                </a:cubicBezTo>
                <a:cubicBezTo>
                  <a:pt x="318517" y="5276436"/>
                  <a:pt x="292802" y="5274136"/>
                  <a:pt x="265583" y="5272184"/>
                </a:cubicBezTo>
                <a:cubicBezTo>
                  <a:pt x="238363" y="5270123"/>
                  <a:pt x="209675" y="5267955"/>
                  <a:pt x="179975" y="5265726"/>
                </a:cubicBezTo>
                <a:cubicBezTo>
                  <a:pt x="150405" y="5262063"/>
                  <a:pt x="119862" y="5258279"/>
                  <a:pt x="88825" y="5254435"/>
                </a:cubicBezTo>
                <a:cubicBezTo>
                  <a:pt x="73336" y="5252363"/>
                  <a:pt x="57630" y="5250857"/>
                  <a:pt x="42008" y="5248218"/>
                </a:cubicBezTo>
                <a:lnTo>
                  <a:pt x="0" y="5240890"/>
                </a:lnTo>
                <a:close/>
                <a:moveTo>
                  <a:pt x="1463576" y="5026010"/>
                </a:moveTo>
                <a:cubicBezTo>
                  <a:pt x="1432491" y="5046156"/>
                  <a:pt x="1453652" y="5044686"/>
                  <a:pt x="1471706" y="5043494"/>
                </a:cubicBezTo>
                <a:cubicBezTo>
                  <a:pt x="1480763" y="5042963"/>
                  <a:pt x="1488688" y="5041830"/>
                  <a:pt x="1489049" y="5044337"/>
                </a:cubicBezTo>
                <a:cubicBezTo>
                  <a:pt x="1489386" y="5046758"/>
                  <a:pt x="1482100" y="5052626"/>
                  <a:pt x="1459457" y="5063374"/>
                </a:cubicBezTo>
                <a:cubicBezTo>
                  <a:pt x="1459457" y="5063374"/>
                  <a:pt x="1427505" y="5076206"/>
                  <a:pt x="1379581" y="5095448"/>
                </a:cubicBezTo>
                <a:cubicBezTo>
                  <a:pt x="1367657" y="5100448"/>
                  <a:pt x="1354542" y="5105281"/>
                  <a:pt x="1340486" y="5109967"/>
                </a:cubicBezTo>
                <a:cubicBezTo>
                  <a:pt x="1326492" y="5114811"/>
                  <a:pt x="1311749" y="5119932"/>
                  <a:pt x="1296490" y="5125221"/>
                </a:cubicBezTo>
                <a:cubicBezTo>
                  <a:pt x="1265970" y="5135848"/>
                  <a:pt x="1233452" y="5147366"/>
                  <a:pt x="1200161" y="5156451"/>
                </a:cubicBezTo>
                <a:cubicBezTo>
                  <a:pt x="1167004" y="5165934"/>
                  <a:pt x="1134039" y="5176260"/>
                  <a:pt x="1102713" y="5184320"/>
                </a:cubicBezTo>
                <a:cubicBezTo>
                  <a:pt x="1071242" y="5191863"/>
                  <a:pt x="1041853" y="5198887"/>
                  <a:pt x="1016670" y="5204936"/>
                </a:cubicBezTo>
                <a:cubicBezTo>
                  <a:pt x="1004059" y="5207888"/>
                  <a:pt x="992545" y="5210804"/>
                  <a:pt x="982249" y="5213009"/>
                </a:cubicBezTo>
                <a:cubicBezTo>
                  <a:pt x="971915" y="5214948"/>
                  <a:pt x="962893" y="5216648"/>
                  <a:pt x="955474" y="5218058"/>
                </a:cubicBezTo>
                <a:cubicBezTo>
                  <a:pt x="940623" y="5220865"/>
                  <a:pt x="932132" y="5222443"/>
                  <a:pt x="932132" y="5222443"/>
                </a:cubicBezTo>
                <a:cubicBezTo>
                  <a:pt x="927773" y="5224890"/>
                  <a:pt x="921979" y="5227215"/>
                  <a:pt x="908393" y="5229829"/>
                </a:cubicBezTo>
                <a:lnTo>
                  <a:pt x="920944" y="5224516"/>
                </a:lnTo>
                <a:cubicBezTo>
                  <a:pt x="920944" y="5224516"/>
                  <a:pt x="910863" y="5226407"/>
                  <a:pt x="895759" y="5229250"/>
                </a:cubicBezTo>
                <a:cubicBezTo>
                  <a:pt x="880585" y="5231781"/>
                  <a:pt x="860555" y="5236457"/>
                  <a:pt x="840188" y="5238926"/>
                </a:cubicBezTo>
                <a:cubicBezTo>
                  <a:pt x="799527" y="5244493"/>
                  <a:pt x="758879" y="5250048"/>
                  <a:pt x="758879" y="5250048"/>
                </a:cubicBezTo>
                <a:cubicBezTo>
                  <a:pt x="704741" y="5250662"/>
                  <a:pt x="702441" y="5244095"/>
                  <a:pt x="695431" y="5240902"/>
                </a:cubicBezTo>
                <a:cubicBezTo>
                  <a:pt x="688433" y="5237275"/>
                  <a:pt x="676678" y="5235203"/>
                  <a:pt x="604040" y="5238589"/>
                </a:cubicBezTo>
                <a:cubicBezTo>
                  <a:pt x="599789" y="5249107"/>
                  <a:pt x="616554" y="5248469"/>
                  <a:pt x="639691" y="5256457"/>
                </a:cubicBezTo>
                <a:cubicBezTo>
                  <a:pt x="639691" y="5256457"/>
                  <a:pt x="612338" y="5258927"/>
                  <a:pt x="584987" y="5261386"/>
                </a:cubicBezTo>
                <a:cubicBezTo>
                  <a:pt x="557563" y="5262554"/>
                  <a:pt x="530151" y="5263735"/>
                  <a:pt x="530151" y="5263735"/>
                </a:cubicBezTo>
                <a:lnTo>
                  <a:pt x="537618" y="5257892"/>
                </a:lnTo>
                <a:lnTo>
                  <a:pt x="447805" y="5266989"/>
                </a:lnTo>
                <a:cubicBezTo>
                  <a:pt x="396461" y="5247348"/>
                  <a:pt x="667839" y="5243288"/>
                  <a:pt x="503521" y="5230950"/>
                </a:cubicBezTo>
                <a:cubicBezTo>
                  <a:pt x="529416" y="5228131"/>
                  <a:pt x="554816" y="5225745"/>
                  <a:pt x="579905" y="5223661"/>
                </a:cubicBezTo>
                <a:cubicBezTo>
                  <a:pt x="604883" y="5220732"/>
                  <a:pt x="629527" y="5217853"/>
                  <a:pt x="653915" y="5215021"/>
                </a:cubicBezTo>
                <a:cubicBezTo>
                  <a:pt x="678280" y="5212142"/>
                  <a:pt x="702465" y="5210407"/>
                  <a:pt x="726359" y="5207225"/>
                </a:cubicBezTo>
                <a:cubicBezTo>
                  <a:pt x="750244" y="5203985"/>
                  <a:pt x="773970" y="5200744"/>
                  <a:pt x="797648" y="5197527"/>
                </a:cubicBezTo>
                <a:cubicBezTo>
                  <a:pt x="892351" y="5185164"/>
                  <a:pt x="985633" y="5167646"/>
                  <a:pt x="1081948" y="5141776"/>
                </a:cubicBezTo>
                <a:cubicBezTo>
                  <a:pt x="1045249" y="5153030"/>
                  <a:pt x="1077781" y="5154910"/>
                  <a:pt x="1086597" y="5158151"/>
                </a:cubicBezTo>
                <a:cubicBezTo>
                  <a:pt x="1001771" y="5171790"/>
                  <a:pt x="975853" y="5180574"/>
                  <a:pt x="955486" y="5187983"/>
                </a:cubicBezTo>
                <a:cubicBezTo>
                  <a:pt x="935288" y="5195972"/>
                  <a:pt x="921377" y="5204985"/>
                  <a:pt x="860880" y="5218432"/>
                </a:cubicBezTo>
                <a:cubicBezTo>
                  <a:pt x="870961" y="5219287"/>
                  <a:pt x="892002" y="5217828"/>
                  <a:pt x="918920" y="5214660"/>
                </a:cubicBezTo>
                <a:cubicBezTo>
                  <a:pt x="945766" y="5211129"/>
                  <a:pt x="978792" y="5207527"/>
                  <a:pt x="1011816" y="5199393"/>
                </a:cubicBezTo>
                <a:cubicBezTo>
                  <a:pt x="1044949" y="5191947"/>
                  <a:pt x="1078781" y="5183454"/>
                  <a:pt x="1108109" y="5174863"/>
                </a:cubicBezTo>
                <a:cubicBezTo>
                  <a:pt x="1137147" y="5165199"/>
                  <a:pt x="1161620" y="5155151"/>
                  <a:pt x="1176663" y="5146692"/>
                </a:cubicBezTo>
                <a:lnTo>
                  <a:pt x="1113841" y="5158669"/>
                </a:lnTo>
                <a:lnTo>
                  <a:pt x="1173484" y="5124702"/>
                </a:lnTo>
                <a:cubicBezTo>
                  <a:pt x="1196536" y="5120751"/>
                  <a:pt x="1190863" y="5128137"/>
                  <a:pt x="1187924" y="5131895"/>
                </a:cubicBezTo>
                <a:cubicBezTo>
                  <a:pt x="1192104" y="5111629"/>
                  <a:pt x="1357481" y="5070422"/>
                  <a:pt x="1463576" y="5026010"/>
                </a:cubicBezTo>
                <a:close/>
                <a:moveTo>
                  <a:pt x="1016233" y="4999834"/>
                </a:moveTo>
                <a:lnTo>
                  <a:pt x="965057" y="5012987"/>
                </a:lnTo>
                <a:lnTo>
                  <a:pt x="941061" y="5028069"/>
                </a:lnTo>
                <a:cubicBezTo>
                  <a:pt x="1006244" y="5020527"/>
                  <a:pt x="1011637" y="5011591"/>
                  <a:pt x="1012581" y="5005159"/>
                </a:cubicBezTo>
                <a:close/>
                <a:moveTo>
                  <a:pt x="1099308" y="4978482"/>
                </a:moveTo>
                <a:lnTo>
                  <a:pt x="1028002" y="4996808"/>
                </a:lnTo>
                <a:lnTo>
                  <a:pt x="1030545" y="4996549"/>
                </a:lnTo>
                <a:cubicBezTo>
                  <a:pt x="1036894" y="4996426"/>
                  <a:pt x="1045560" y="4996644"/>
                  <a:pt x="1057407" y="4997259"/>
                </a:cubicBezTo>
                <a:close/>
                <a:moveTo>
                  <a:pt x="1630914" y="4946754"/>
                </a:moveTo>
                <a:lnTo>
                  <a:pt x="1614680" y="4963725"/>
                </a:lnTo>
                <a:cubicBezTo>
                  <a:pt x="1614680" y="4963725"/>
                  <a:pt x="1606696" y="4965537"/>
                  <a:pt x="1598710" y="4967349"/>
                </a:cubicBezTo>
                <a:cubicBezTo>
                  <a:pt x="1590723" y="4969143"/>
                  <a:pt x="1582736" y="4970837"/>
                  <a:pt x="1582736" y="4970837"/>
                </a:cubicBezTo>
                <a:close/>
                <a:moveTo>
                  <a:pt x="1661583" y="4929638"/>
                </a:moveTo>
                <a:cubicBezTo>
                  <a:pt x="1670858" y="4928843"/>
                  <a:pt x="1676399" y="4931193"/>
                  <a:pt x="1682035" y="4933626"/>
                </a:cubicBezTo>
                <a:lnTo>
                  <a:pt x="1633859" y="4953579"/>
                </a:lnTo>
                <a:close/>
                <a:moveTo>
                  <a:pt x="1755809" y="4893305"/>
                </a:moveTo>
                <a:lnTo>
                  <a:pt x="1778416" y="4902222"/>
                </a:lnTo>
                <a:cubicBezTo>
                  <a:pt x="1744656" y="4926296"/>
                  <a:pt x="1723929" y="4936741"/>
                  <a:pt x="1710067" y="4940321"/>
                </a:cubicBezTo>
                <a:cubicBezTo>
                  <a:pt x="1695998" y="4943441"/>
                  <a:pt x="1688772" y="4939802"/>
                  <a:pt x="1682064" y="4936259"/>
                </a:cubicBezTo>
                <a:cubicBezTo>
                  <a:pt x="1682064" y="4936259"/>
                  <a:pt x="1701021" y="4926645"/>
                  <a:pt x="1719159" y="4915283"/>
                </a:cubicBezTo>
                <a:cubicBezTo>
                  <a:pt x="1737491" y="4904306"/>
                  <a:pt x="1755809" y="4893305"/>
                  <a:pt x="1755809" y="4893305"/>
                </a:cubicBezTo>
                <a:close/>
                <a:moveTo>
                  <a:pt x="1802523" y="4869187"/>
                </a:moveTo>
                <a:lnTo>
                  <a:pt x="1756646" y="4893286"/>
                </a:lnTo>
                <a:lnTo>
                  <a:pt x="1754346" y="4892467"/>
                </a:lnTo>
                <a:cubicBezTo>
                  <a:pt x="1769883" y="4885117"/>
                  <a:pt x="1785360" y="4877694"/>
                  <a:pt x="1802523" y="4869187"/>
                </a:cubicBezTo>
                <a:close/>
                <a:moveTo>
                  <a:pt x="1876490" y="4830341"/>
                </a:moveTo>
                <a:cubicBezTo>
                  <a:pt x="1876490" y="4830341"/>
                  <a:pt x="1858433" y="4839437"/>
                  <a:pt x="1840397" y="4848520"/>
                </a:cubicBezTo>
                <a:cubicBezTo>
                  <a:pt x="1831390" y="4853057"/>
                  <a:pt x="1822361" y="4857604"/>
                  <a:pt x="1815600" y="4861000"/>
                </a:cubicBezTo>
                <a:cubicBezTo>
                  <a:pt x="1808896" y="4864488"/>
                  <a:pt x="1804199" y="4866483"/>
                  <a:pt x="1804199" y="4866483"/>
                </a:cubicBezTo>
                <a:cubicBezTo>
                  <a:pt x="1825618" y="4856740"/>
                  <a:pt x="1848599" y="4844880"/>
                  <a:pt x="1876490" y="4830341"/>
                </a:cubicBezTo>
                <a:close/>
                <a:moveTo>
                  <a:pt x="2043497" y="4712479"/>
                </a:moveTo>
                <a:cubicBezTo>
                  <a:pt x="2029225" y="4727312"/>
                  <a:pt x="1998489" y="4754205"/>
                  <a:pt x="1995322" y="4747602"/>
                </a:cubicBezTo>
                <a:cubicBezTo>
                  <a:pt x="2002728" y="4740926"/>
                  <a:pt x="2011485" y="4734686"/>
                  <a:pt x="2020144" y="4728963"/>
                </a:cubicBezTo>
                <a:cubicBezTo>
                  <a:pt x="2028599" y="4722985"/>
                  <a:pt x="2036728" y="4717251"/>
                  <a:pt x="2043497" y="4712479"/>
                </a:cubicBezTo>
                <a:close/>
                <a:moveTo>
                  <a:pt x="2176026" y="4568485"/>
                </a:moveTo>
                <a:cubicBezTo>
                  <a:pt x="2150590" y="4612115"/>
                  <a:pt x="2159310" y="4572438"/>
                  <a:pt x="2110832" y="4622923"/>
                </a:cubicBezTo>
                <a:cubicBezTo>
                  <a:pt x="2129103" y="4612380"/>
                  <a:pt x="2141725" y="4609404"/>
                  <a:pt x="2142929" y="4615789"/>
                </a:cubicBezTo>
                <a:cubicBezTo>
                  <a:pt x="2143531" y="4618983"/>
                  <a:pt x="2141266" y="4624525"/>
                  <a:pt x="2135402" y="4632634"/>
                </a:cubicBezTo>
                <a:cubicBezTo>
                  <a:pt x="2129572" y="4640804"/>
                  <a:pt x="2120178" y="4651575"/>
                  <a:pt x="2105652" y="4664203"/>
                </a:cubicBezTo>
                <a:lnTo>
                  <a:pt x="2091718" y="4635128"/>
                </a:lnTo>
                <a:cubicBezTo>
                  <a:pt x="2106327" y="4621645"/>
                  <a:pt x="2166824" y="4560751"/>
                  <a:pt x="2176026" y="4568485"/>
                </a:cubicBezTo>
                <a:close/>
                <a:moveTo>
                  <a:pt x="2057943" y="4567800"/>
                </a:moveTo>
                <a:cubicBezTo>
                  <a:pt x="2069047" y="4569510"/>
                  <a:pt x="2073420" y="4572680"/>
                  <a:pt x="2055558" y="4579848"/>
                </a:cubicBezTo>
                <a:close/>
                <a:moveTo>
                  <a:pt x="2055553" y="4567775"/>
                </a:moveTo>
                <a:lnTo>
                  <a:pt x="2055192" y="4574366"/>
                </a:lnTo>
                <a:cubicBezTo>
                  <a:pt x="2030585" y="4587657"/>
                  <a:pt x="2051927" y="4573174"/>
                  <a:pt x="2055553" y="4567775"/>
                </a:cubicBezTo>
                <a:close/>
                <a:moveTo>
                  <a:pt x="2308581" y="4460087"/>
                </a:moveTo>
                <a:cubicBezTo>
                  <a:pt x="2308529" y="4461718"/>
                  <a:pt x="2304735" y="4465700"/>
                  <a:pt x="2298182" y="4471315"/>
                </a:cubicBezTo>
                <a:lnTo>
                  <a:pt x="2296533" y="4462965"/>
                </a:lnTo>
                <a:cubicBezTo>
                  <a:pt x="2304946" y="4459175"/>
                  <a:pt x="2308634" y="4458455"/>
                  <a:pt x="2308581" y="4460087"/>
                </a:cubicBezTo>
                <a:close/>
                <a:moveTo>
                  <a:pt x="2294461" y="4459295"/>
                </a:moveTo>
                <a:lnTo>
                  <a:pt x="2296509" y="4476671"/>
                </a:lnTo>
                <a:cubicBezTo>
                  <a:pt x="2296509" y="4476671"/>
                  <a:pt x="2269699" y="4502745"/>
                  <a:pt x="2242889" y="4528818"/>
                </a:cubicBezTo>
                <a:cubicBezTo>
                  <a:pt x="2216487" y="4555350"/>
                  <a:pt x="2188112" y="4579785"/>
                  <a:pt x="2188112" y="4579785"/>
                </a:cubicBezTo>
                <a:cubicBezTo>
                  <a:pt x="2188112" y="4579785"/>
                  <a:pt x="2191834" y="4574942"/>
                  <a:pt x="2197398" y="4567664"/>
                </a:cubicBezTo>
                <a:cubicBezTo>
                  <a:pt x="2202999" y="4560434"/>
                  <a:pt x="2210430" y="4550808"/>
                  <a:pt x="2217283" y="4540603"/>
                </a:cubicBezTo>
                <a:cubicBezTo>
                  <a:pt x="2231218" y="4520564"/>
                  <a:pt x="2245128" y="4500527"/>
                  <a:pt x="2245128" y="4500527"/>
                </a:cubicBezTo>
                <a:lnTo>
                  <a:pt x="2236107" y="4522107"/>
                </a:lnTo>
                <a:cubicBezTo>
                  <a:pt x="2254499" y="4512022"/>
                  <a:pt x="2287705" y="4471019"/>
                  <a:pt x="2294461" y="4459295"/>
                </a:cubicBezTo>
                <a:close/>
                <a:moveTo>
                  <a:pt x="2609740" y="4085619"/>
                </a:moveTo>
                <a:cubicBezTo>
                  <a:pt x="2609728" y="4085619"/>
                  <a:pt x="2605814" y="4091668"/>
                  <a:pt x="2598540" y="4101994"/>
                </a:cubicBezTo>
                <a:cubicBezTo>
                  <a:pt x="2591313" y="4112380"/>
                  <a:pt x="2581003" y="4127189"/>
                  <a:pt x="2568610" y="4144973"/>
                </a:cubicBezTo>
                <a:cubicBezTo>
                  <a:pt x="2562395" y="4153864"/>
                  <a:pt x="2555686" y="4163491"/>
                  <a:pt x="2548569" y="4173673"/>
                </a:cubicBezTo>
                <a:cubicBezTo>
                  <a:pt x="2541571" y="4183962"/>
                  <a:pt x="2533923" y="4194589"/>
                  <a:pt x="2525468" y="4205205"/>
                </a:cubicBezTo>
                <a:cubicBezTo>
                  <a:pt x="2508896" y="4226700"/>
                  <a:pt x="2491215" y="4249629"/>
                  <a:pt x="2473534" y="4272534"/>
                </a:cubicBezTo>
                <a:cubicBezTo>
                  <a:pt x="2464862" y="4284137"/>
                  <a:pt x="2455601" y="4295282"/>
                  <a:pt x="2446254" y="4306066"/>
                </a:cubicBezTo>
                <a:cubicBezTo>
                  <a:pt x="2437005" y="4316921"/>
                  <a:pt x="2427911" y="4327622"/>
                  <a:pt x="2419107" y="4337983"/>
                </a:cubicBezTo>
                <a:cubicBezTo>
                  <a:pt x="2401245" y="4358467"/>
                  <a:pt x="2385528" y="4378480"/>
                  <a:pt x="2370329" y="4394083"/>
                </a:cubicBezTo>
                <a:cubicBezTo>
                  <a:pt x="2340543" y="4425881"/>
                  <a:pt x="2320683" y="4447086"/>
                  <a:pt x="2320683" y="4447086"/>
                </a:cubicBezTo>
                <a:cubicBezTo>
                  <a:pt x="2338327" y="4428037"/>
                  <a:pt x="2355057" y="4409988"/>
                  <a:pt x="2371039" y="4392746"/>
                </a:cubicBezTo>
                <a:cubicBezTo>
                  <a:pt x="2387190" y="4375685"/>
                  <a:pt x="2400920" y="4358034"/>
                  <a:pt x="2414977" y="4341899"/>
                </a:cubicBezTo>
                <a:cubicBezTo>
                  <a:pt x="2428814" y="4325597"/>
                  <a:pt x="2442038" y="4310018"/>
                  <a:pt x="2454758" y="4295018"/>
                </a:cubicBezTo>
                <a:cubicBezTo>
                  <a:pt x="2467476" y="4280004"/>
                  <a:pt x="2478568" y="4264678"/>
                  <a:pt x="2489938" y="4250327"/>
                </a:cubicBezTo>
                <a:cubicBezTo>
                  <a:pt x="2535802" y="4193120"/>
                  <a:pt x="2571873" y="4140225"/>
                  <a:pt x="2609740" y="4085619"/>
                </a:cubicBezTo>
                <a:close/>
                <a:moveTo>
                  <a:pt x="2530437" y="4041806"/>
                </a:moveTo>
                <a:lnTo>
                  <a:pt x="2530635" y="4043781"/>
                </a:lnTo>
                <a:lnTo>
                  <a:pt x="2516025" y="4065241"/>
                </a:lnTo>
                <a:close/>
                <a:moveTo>
                  <a:pt x="2911010" y="3482711"/>
                </a:moveTo>
                <a:lnTo>
                  <a:pt x="2886923" y="3518857"/>
                </a:lnTo>
                <a:cubicBezTo>
                  <a:pt x="2895522" y="3501314"/>
                  <a:pt x="2900604" y="3494988"/>
                  <a:pt x="2911010" y="3482711"/>
                </a:cubicBezTo>
                <a:close/>
                <a:moveTo>
                  <a:pt x="2915186" y="2754717"/>
                </a:moveTo>
                <a:lnTo>
                  <a:pt x="2916665" y="2768046"/>
                </a:lnTo>
                <a:lnTo>
                  <a:pt x="2916704" y="2771661"/>
                </a:lnTo>
                <a:close/>
                <a:moveTo>
                  <a:pt x="2911950" y="2718570"/>
                </a:moveTo>
                <a:lnTo>
                  <a:pt x="2915186" y="2754717"/>
                </a:lnTo>
                <a:lnTo>
                  <a:pt x="2914259" y="2746351"/>
                </a:lnTo>
                <a:cubicBezTo>
                  <a:pt x="2913347" y="2738592"/>
                  <a:pt x="2912453" y="2729821"/>
                  <a:pt x="2911950" y="2718570"/>
                </a:cubicBezTo>
                <a:close/>
                <a:moveTo>
                  <a:pt x="2935124" y="2204841"/>
                </a:moveTo>
                <a:cubicBezTo>
                  <a:pt x="2938967" y="2222647"/>
                  <a:pt x="2942579" y="2236182"/>
                  <a:pt x="2945626" y="2246631"/>
                </a:cubicBezTo>
                <a:cubicBezTo>
                  <a:pt x="2948348" y="2257113"/>
                  <a:pt x="2950926" y="2264439"/>
                  <a:pt x="2953444" y="2269764"/>
                </a:cubicBezTo>
                <a:cubicBezTo>
                  <a:pt x="2958454" y="2280378"/>
                  <a:pt x="2963138" y="2282909"/>
                  <a:pt x="2967703" y="2286391"/>
                </a:cubicBezTo>
                <a:cubicBezTo>
                  <a:pt x="2972279" y="2289885"/>
                  <a:pt x="2976773" y="2294343"/>
                  <a:pt x="2981434" y="2308983"/>
                </a:cubicBezTo>
                <a:cubicBezTo>
                  <a:pt x="2983758" y="2316321"/>
                  <a:pt x="2986130" y="2326188"/>
                  <a:pt x="2988564" y="2339755"/>
                </a:cubicBezTo>
                <a:cubicBezTo>
                  <a:pt x="2991105" y="2353323"/>
                  <a:pt x="2993670" y="2370577"/>
                  <a:pt x="2994862" y="2392808"/>
                </a:cubicBezTo>
                <a:cubicBezTo>
                  <a:pt x="2992346" y="2366913"/>
                  <a:pt x="2988154" y="2369650"/>
                  <a:pt x="2984999" y="2366384"/>
                </a:cubicBezTo>
                <a:cubicBezTo>
                  <a:pt x="2984517" y="2389240"/>
                  <a:pt x="2986805" y="2454028"/>
                  <a:pt x="2995321" y="2487042"/>
                </a:cubicBezTo>
                <a:lnTo>
                  <a:pt x="2989201" y="2480041"/>
                </a:lnTo>
                <a:cubicBezTo>
                  <a:pt x="2989201" y="2480041"/>
                  <a:pt x="2989419" y="2482331"/>
                  <a:pt x="2989744" y="2486319"/>
                </a:cubicBezTo>
                <a:cubicBezTo>
                  <a:pt x="2990033" y="2490320"/>
                  <a:pt x="2990732" y="2496017"/>
                  <a:pt x="2990852" y="2502885"/>
                </a:cubicBezTo>
                <a:cubicBezTo>
                  <a:pt x="2991370" y="2516622"/>
                  <a:pt x="2992044" y="2534924"/>
                  <a:pt x="2992707" y="2553238"/>
                </a:cubicBezTo>
                <a:cubicBezTo>
                  <a:pt x="2994019" y="2589904"/>
                  <a:pt x="2995344" y="2626544"/>
                  <a:pt x="2995344" y="2626544"/>
                </a:cubicBezTo>
                <a:cubicBezTo>
                  <a:pt x="2985227" y="2613700"/>
                  <a:pt x="2984975" y="2580650"/>
                  <a:pt x="2985058" y="2547901"/>
                </a:cubicBezTo>
                <a:cubicBezTo>
                  <a:pt x="2985107" y="2531538"/>
                  <a:pt x="2985215" y="2515260"/>
                  <a:pt x="2984240" y="2501754"/>
                </a:cubicBezTo>
                <a:cubicBezTo>
                  <a:pt x="2983095" y="2488271"/>
                  <a:pt x="2980158" y="2477608"/>
                  <a:pt x="2975664" y="2472391"/>
                </a:cubicBezTo>
                <a:cubicBezTo>
                  <a:pt x="2975664" y="2472391"/>
                  <a:pt x="2975832" y="2477415"/>
                  <a:pt x="2976110" y="2484969"/>
                </a:cubicBezTo>
                <a:cubicBezTo>
                  <a:pt x="2976556" y="2492500"/>
                  <a:pt x="2976616" y="2502573"/>
                  <a:pt x="2976338" y="2512658"/>
                </a:cubicBezTo>
                <a:cubicBezTo>
                  <a:pt x="2976074" y="2532803"/>
                  <a:pt x="2975809" y="2552949"/>
                  <a:pt x="2975809" y="2552949"/>
                </a:cubicBezTo>
                <a:cubicBezTo>
                  <a:pt x="2975809" y="2552949"/>
                  <a:pt x="2974809" y="2544562"/>
                  <a:pt x="2973340" y="2531995"/>
                </a:cubicBezTo>
                <a:cubicBezTo>
                  <a:pt x="2971605" y="2519454"/>
                  <a:pt x="2970438" y="2502681"/>
                  <a:pt x="2967318" y="2486054"/>
                </a:cubicBezTo>
                <a:cubicBezTo>
                  <a:pt x="2961705" y="2452834"/>
                  <a:pt x="2956105" y="2419616"/>
                  <a:pt x="2956105" y="2419616"/>
                </a:cubicBezTo>
                <a:cubicBezTo>
                  <a:pt x="2968281" y="2471800"/>
                  <a:pt x="2978254" y="2421134"/>
                  <a:pt x="2964801" y="2375384"/>
                </a:cubicBezTo>
                <a:cubicBezTo>
                  <a:pt x="2944049" y="2368083"/>
                  <a:pt x="2955310" y="2365227"/>
                  <a:pt x="2936016" y="2294790"/>
                </a:cubicBezTo>
                <a:cubicBezTo>
                  <a:pt x="2941399" y="2307561"/>
                  <a:pt x="2946422" y="2275608"/>
                  <a:pt x="2939906" y="2240556"/>
                </a:cubicBezTo>
                <a:cubicBezTo>
                  <a:pt x="2938834" y="2224915"/>
                  <a:pt x="2937087" y="2213746"/>
                  <a:pt x="2935124" y="2204841"/>
                </a:cubicBezTo>
                <a:close/>
                <a:moveTo>
                  <a:pt x="2830192" y="1843130"/>
                </a:moveTo>
                <a:cubicBezTo>
                  <a:pt x="2834910" y="1843444"/>
                  <a:pt x="2842993" y="1860866"/>
                  <a:pt x="2851457" y="1881355"/>
                </a:cubicBezTo>
                <a:cubicBezTo>
                  <a:pt x="2861947" y="1908886"/>
                  <a:pt x="2873944" y="1941549"/>
                  <a:pt x="2883785" y="1945019"/>
                </a:cubicBezTo>
                <a:cubicBezTo>
                  <a:pt x="2879857" y="1929380"/>
                  <a:pt x="2871861" y="1910874"/>
                  <a:pt x="2867790" y="1901547"/>
                </a:cubicBezTo>
                <a:cubicBezTo>
                  <a:pt x="2859539" y="1850145"/>
                  <a:pt x="2887554" y="1921549"/>
                  <a:pt x="2895455" y="1920753"/>
                </a:cubicBezTo>
                <a:cubicBezTo>
                  <a:pt x="2895455" y="1920753"/>
                  <a:pt x="2901597" y="1946370"/>
                  <a:pt x="2907740" y="1971986"/>
                </a:cubicBezTo>
                <a:cubicBezTo>
                  <a:pt x="2911052" y="1984720"/>
                  <a:pt x="2913544" y="1997639"/>
                  <a:pt x="2915230" y="2007360"/>
                </a:cubicBezTo>
                <a:cubicBezTo>
                  <a:pt x="2917038" y="2017060"/>
                  <a:pt x="2918230" y="2023519"/>
                  <a:pt x="2918230" y="2023519"/>
                </a:cubicBezTo>
                <a:lnTo>
                  <a:pt x="2955229" y="2079824"/>
                </a:lnTo>
                <a:cubicBezTo>
                  <a:pt x="2944401" y="1961538"/>
                  <a:pt x="2959686" y="2069629"/>
                  <a:pt x="2966178" y="2005867"/>
                </a:cubicBezTo>
                <a:cubicBezTo>
                  <a:pt x="2966984" y="2030917"/>
                  <a:pt x="2978823" y="2072329"/>
                  <a:pt x="2987062" y="2113392"/>
                </a:cubicBezTo>
                <a:cubicBezTo>
                  <a:pt x="2994168" y="2154647"/>
                  <a:pt x="2999286" y="2195179"/>
                  <a:pt x="2991217" y="2216638"/>
                </a:cubicBezTo>
                <a:cubicBezTo>
                  <a:pt x="2991217" y="2216638"/>
                  <a:pt x="2978137" y="2187396"/>
                  <a:pt x="2965082" y="2158140"/>
                </a:cubicBezTo>
                <a:cubicBezTo>
                  <a:pt x="2958578" y="2143646"/>
                  <a:pt x="2952062" y="2129177"/>
                  <a:pt x="2947160" y="2118306"/>
                </a:cubicBezTo>
                <a:cubicBezTo>
                  <a:pt x="2944823" y="2112899"/>
                  <a:pt x="2942511" y="2108450"/>
                  <a:pt x="2940909" y="2105344"/>
                </a:cubicBezTo>
                <a:cubicBezTo>
                  <a:pt x="2939331" y="2102210"/>
                  <a:pt x="2938403" y="2100451"/>
                  <a:pt x="2938403" y="2100451"/>
                </a:cubicBezTo>
                <a:cubicBezTo>
                  <a:pt x="2945136" y="2126224"/>
                  <a:pt x="2945943" y="2149044"/>
                  <a:pt x="2955952" y="2171635"/>
                </a:cubicBezTo>
                <a:lnTo>
                  <a:pt x="2931454" y="2178924"/>
                </a:lnTo>
                <a:cubicBezTo>
                  <a:pt x="2933021" y="2185998"/>
                  <a:pt x="2934285" y="2191659"/>
                  <a:pt x="2935658" y="2197818"/>
                </a:cubicBezTo>
                <a:cubicBezTo>
                  <a:pt x="2928346" y="2170155"/>
                  <a:pt x="2917544" y="2168828"/>
                  <a:pt x="2910895" y="2147394"/>
                </a:cubicBezTo>
                <a:cubicBezTo>
                  <a:pt x="2910738" y="2138527"/>
                  <a:pt x="2910365" y="2128406"/>
                  <a:pt x="2909354" y="2117153"/>
                </a:cubicBezTo>
                <a:cubicBezTo>
                  <a:pt x="2907920" y="2105971"/>
                  <a:pt x="2906054" y="2093597"/>
                  <a:pt x="2903765" y="2080016"/>
                </a:cubicBezTo>
                <a:cubicBezTo>
                  <a:pt x="2898899" y="2052906"/>
                  <a:pt x="2893299" y="2020713"/>
                  <a:pt x="2883989" y="1984106"/>
                </a:cubicBezTo>
                <a:cubicBezTo>
                  <a:pt x="2870079" y="1961453"/>
                  <a:pt x="2863128" y="1946984"/>
                  <a:pt x="2856167" y="1928429"/>
                </a:cubicBezTo>
                <a:cubicBezTo>
                  <a:pt x="2848747" y="1909994"/>
                  <a:pt x="2843316" y="1886896"/>
                  <a:pt x="2826708" y="1849037"/>
                </a:cubicBezTo>
                <a:cubicBezTo>
                  <a:pt x="2827422" y="1844821"/>
                  <a:pt x="2828620" y="1843025"/>
                  <a:pt x="2830192" y="1843130"/>
                </a:cubicBezTo>
                <a:close/>
                <a:moveTo>
                  <a:pt x="2730292" y="1662178"/>
                </a:moveTo>
                <a:lnTo>
                  <a:pt x="2766424" y="1722422"/>
                </a:lnTo>
                <a:cubicBezTo>
                  <a:pt x="2754078" y="1700276"/>
                  <a:pt x="2750045" y="1704287"/>
                  <a:pt x="2744841" y="1701796"/>
                </a:cubicBezTo>
                <a:close/>
                <a:moveTo>
                  <a:pt x="2731193" y="1626261"/>
                </a:moveTo>
                <a:cubicBezTo>
                  <a:pt x="2733325" y="1624012"/>
                  <a:pt x="2738973" y="1637223"/>
                  <a:pt x="2745251" y="1652730"/>
                </a:cubicBezTo>
                <a:cubicBezTo>
                  <a:pt x="2752886" y="1673732"/>
                  <a:pt x="2761678" y="1698734"/>
                  <a:pt x="2766424" y="1695721"/>
                </a:cubicBezTo>
                <a:cubicBezTo>
                  <a:pt x="2763774" y="1703382"/>
                  <a:pt x="2757872" y="1692995"/>
                  <a:pt x="2751212" y="1678175"/>
                </a:cubicBezTo>
                <a:cubicBezTo>
                  <a:pt x="2747984" y="1670707"/>
                  <a:pt x="2744335" y="1662249"/>
                  <a:pt x="2740890" y="1654258"/>
                </a:cubicBezTo>
                <a:cubicBezTo>
                  <a:pt x="2737205" y="1646404"/>
                  <a:pt x="2733484" y="1639199"/>
                  <a:pt x="2730341" y="1634150"/>
                </a:cubicBezTo>
                <a:cubicBezTo>
                  <a:pt x="2730163" y="1629478"/>
                  <a:pt x="2730483" y="1627010"/>
                  <a:pt x="2731193" y="1626261"/>
                </a:cubicBezTo>
                <a:close/>
                <a:moveTo>
                  <a:pt x="2779631" y="1565824"/>
                </a:moveTo>
                <a:cubicBezTo>
                  <a:pt x="2796361" y="1587079"/>
                  <a:pt x="2813175" y="1608561"/>
                  <a:pt x="2827363" y="1632078"/>
                </a:cubicBezTo>
                <a:cubicBezTo>
                  <a:pt x="2841575" y="1655578"/>
                  <a:pt x="2855208" y="1680227"/>
                  <a:pt x="2868795" y="1706496"/>
                </a:cubicBezTo>
                <a:cubicBezTo>
                  <a:pt x="2883007" y="1732534"/>
                  <a:pt x="2894472" y="1761173"/>
                  <a:pt x="2907105" y="1791647"/>
                </a:cubicBezTo>
                <a:cubicBezTo>
                  <a:pt x="2919511" y="1822213"/>
                  <a:pt x="2933170" y="1854638"/>
                  <a:pt x="2944492" y="1890775"/>
                </a:cubicBezTo>
                <a:cubicBezTo>
                  <a:pt x="2956945" y="1960681"/>
                  <a:pt x="2920993" y="1853311"/>
                  <a:pt x="2925521" y="1903858"/>
                </a:cubicBezTo>
                <a:cubicBezTo>
                  <a:pt x="2918199" y="1863978"/>
                  <a:pt x="2895448" y="1817045"/>
                  <a:pt x="2892617" y="1834371"/>
                </a:cubicBezTo>
                <a:cubicBezTo>
                  <a:pt x="2902878" y="1866627"/>
                  <a:pt x="2913707" y="1888773"/>
                  <a:pt x="2921739" y="1907834"/>
                </a:cubicBezTo>
                <a:cubicBezTo>
                  <a:pt x="2917994" y="1918342"/>
                  <a:pt x="2898446" y="1877375"/>
                  <a:pt x="2902613" y="1907306"/>
                </a:cubicBezTo>
                <a:cubicBezTo>
                  <a:pt x="2898699" y="1897762"/>
                  <a:pt x="2894725" y="1884845"/>
                  <a:pt x="2890678" y="1870844"/>
                </a:cubicBezTo>
                <a:cubicBezTo>
                  <a:pt x="2886342" y="1856939"/>
                  <a:pt x="2881236" y="1842132"/>
                  <a:pt x="2876405" y="1828398"/>
                </a:cubicBezTo>
                <a:cubicBezTo>
                  <a:pt x="2866614" y="1800984"/>
                  <a:pt x="2856569" y="1778273"/>
                  <a:pt x="2847018" y="1778489"/>
                </a:cubicBezTo>
                <a:cubicBezTo>
                  <a:pt x="2893750" y="1924461"/>
                  <a:pt x="2823002" y="1755936"/>
                  <a:pt x="2814584" y="1751436"/>
                </a:cubicBezTo>
                <a:cubicBezTo>
                  <a:pt x="2815739" y="1746811"/>
                  <a:pt x="2811416" y="1733365"/>
                  <a:pt x="2805767" y="1718786"/>
                </a:cubicBezTo>
                <a:cubicBezTo>
                  <a:pt x="2812367" y="1733269"/>
                  <a:pt x="2818739" y="1747185"/>
                  <a:pt x="2824038" y="1758774"/>
                </a:cubicBezTo>
                <a:cubicBezTo>
                  <a:pt x="2828988" y="1770500"/>
                  <a:pt x="2833300" y="1779776"/>
                  <a:pt x="2836432" y="1784694"/>
                </a:cubicBezTo>
                <a:cubicBezTo>
                  <a:pt x="2842646" y="1794538"/>
                  <a:pt x="2844561" y="1786908"/>
                  <a:pt x="2837275" y="1746487"/>
                </a:cubicBezTo>
                <a:cubicBezTo>
                  <a:pt x="2837275" y="1746487"/>
                  <a:pt x="2823194" y="1705521"/>
                  <a:pt x="2809080" y="1664552"/>
                </a:cubicBezTo>
                <a:cubicBezTo>
                  <a:pt x="2802118" y="1643999"/>
                  <a:pt x="2794976" y="1623465"/>
                  <a:pt x="2788592" y="1608500"/>
                </a:cubicBezTo>
                <a:cubicBezTo>
                  <a:pt x="2782535" y="1593381"/>
                  <a:pt x="2778511" y="1583310"/>
                  <a:pt x="2778511" y="1583310"/>
                </a:cubicBezTo>
                <a:cubicBezTo>
                  <a:pt x="2786147" y="1601066"/>
                  <a:pt x="2794025" y="1616767"/>
                  <a:pt x="2801106" y="1631841"/>
                </a:cubicBezTo>
                <a:cubicBezTo>
                  <a:pt x="2807815" y="1647095"/>
                  <a:pt x="2814163" y="1661555"/>
                  <a:pt x="2820522" y="1676035"/>
                </a:cubicBezTo>
                <a:cubicBezTo>
                  <a:pt x="2826688" y="1690617"/>
                  <a:pt x="2832530" y="1705374"/>
                  <a:pt x="2837816" y="1721339"/>
                </a:cubicBezTo>
                <a:cubicBezTo>
                  <a:pt x="2840467" y="1729328"/>
                  <a:pt x="2842983" y="1737606"/>
                  <a:pt x="2845320" y="1746331"/>
                </a:cubicBezTo>
                <a:cubicBezTo>
                  <a:pt x="2847308" y="1755161"/>
                  <a:pt x="2849042" y="1764463"/>
                  <a:pt x="2850595" y="1774309"/>
                </a:cubicBezTo>
                <a:lnTo>
                  <a:pt x="2875032" y="1796851"/>
                </a:lnTo>
                <a:cubicBezTo>
                  <a:pt x="2871095" y="1779752"/>
                  <a:pt x="2865879" y="1761379"/>
                  <a:pt x="2859773" y="1742222"/>
                </a:cubicBezTo>
                <a:cubicBezTo>
                  <a:pt x="2852799" y="1723389"/>
                  <a:pt x="2844826" y="1703795"/>
                  <a:pt x="2836347" y="1683904"/>
                </a:cubicBezTo>
                <a:cubicBezTo>
                  <a:pt x="2827869" y="1664024"/>
                  <a:pt x="2818883" y="1643804"/>
                  <a:pt x="2809741" y="1623804"/>
                </a:cubicBezTo>
                <a:cubicBezTo>
                  <a:pt x="2799576" y="1604249"/>
                  <a:pt x="2789460" y="1584753"/>
                  <a:pt x="2779631" y="1565824"/>
                </a:cubicBezTo>
                <a:close/>
                <a:moveTo>
                  <a:pt x="2392922" y="950831"/>
                </a:moveTo>
                <a:cubicBezTo>
                  <a:pt x="2396632" y="954554"/>
                  <a:pt x="2399703" y="956916"/>
                  <a:pt x="2403328" y="960351"/>
                </a:cubicBezTo>
                <a:lnTo>
                  <a:pt x="2404967" y="962880"/>
                </a:lnTo>
                <a:close/>
                <a:moveTo>
                  <a:pt x="2055567" y="577082"/>
                </a:moveTo>
                <a:cubicBezTo>
                  <a:pt x="2075825" y="587420"/>
                  <a:pt x="2117509" y="603215"/>
                  <a:pt x="2115727" y="613229"/>
                </a:cubicBezTo>
                <a:cubicBezTo>
                  <a:pt x="2089954" y="602613"/>
                  <a:pt x="2070369" y="587298"/>
                  <a:pt x="2055567" y="577082"/>
                </a:cubicBezTo>
                <a:close/>
                <a:moveTo>
                  <a:pt x="1690070" y="509747"/>
                </a:moveTo>
                <a:lnTo>
                  <a:pt x="1701728" y="525833"/>
                </a:lnTo>
                <a:lnTo>
                  <a:pt x="1817384" y="596068"/>
                </a:lnTo>
                <a:lnTo>
                  <a:pt x="1881287" y="643833"/>
                </a:lnTo>
                <a:lnTo>
                  <a:pt x="1877799" y="638671"/>
                </a:lnTo>
                <a:cubicBezTo>
                  <a:pt x="1862805" y="616644"/>
                  <a:pt x="1843028" y="589269"/>
                  <a:pt x="1733741" y="539412"/>
                </a:cubicBezTo>
                <a:cubicBezTo>
                  <a:pt x="1721962" y="529688"/>
                  <a:pt x="1706545" y="520073"/>
                  <a:pt x="1690070" y="509747"/>
                </a:cubicBezTo>
                <a:close/>
                <a:moveTo>
                  <a:pt x="816286" y="208885"/>
                </a:moveTo>
                <a:lnTo>
                  <a:pt x="942781" y="228183"/>
                </a:lnTo>
                <a:lnTo>
                  <a:pt x="1015511" y="246876"/>
                </a:lnTo>
                <a:lnTo>
                  <a:pt x="1042652" y="253346"/>
                </a:lnTo>
                <a:lnTo>
                  <a:pt x="1049921" y="255719"/>
                </a:lnTo>
                <a:lnTo>
                  <a:pt x="1177187" y="288430"/>
                </a:lnTo>
                <a:cubicBezTo>
                  <a:pt x="1253775" y="312243"/>
                  <a:pt x="1328751" y="339716"/>
                  <a:pt x="1401908" y="370645"/>
                </a:cubicBezTo>
                <a:lnTo>
                  <a:pt x="1527753" y="431244"/>
                </a:lnTo>
                <a:lnTo>
                  <a:pt x="1532966" y="432682"/>
                </a:lnTo>
                <a:cubicBezTo>
                  <a:pt x="1544601" y="434754"/>
                  <a:pt x="1555284" y="436924"/>
                  <a:pt x="1565100" y="439093"/>
                </a:cubicBezTo>
                <a:cubicBezTo>
                  <a:pt x="1547866" y="430141"/>
                  <a:pt x="1531087" y="421440"/>
                  <a:pt x="1515479" y="413345"/>
                </a:cubicBezTo>
                <a:cubicBezTo>
                  <a:pt x="1499628" y="405728"/>
                  <a:pt x="1484947" y="398667"/>
                  <a:pt x="1472108" y="392499"/>
                </a:cubicBezTo>
                <a:cubicBezTo>
                  <a:pt x="1446598" y="379776"/>
                  <a:pt x="1428882" y="369582"/>
                  <a:pt x="1424786" y="363604"/>
                </a:cubicBezTo>
                <a:lnTo>
                  <a:pt x="1438000" y="360208"/>
                </a:lnTo>
                <a:cubicBezTo>
                  <a:pt x="1427106" y="350490"/>
                  <a:pt x="1410419" y="343131"/>
                  <a:pt x="1393775" y="337948"/>
                </a:cubicBezTo>
                <a:lnTo>
                  <a:pt x="1377034" y="334445"/>
                </a:lnTo>
                <a:lnTo>
                  <a:pt x="1380819" y="335938"/>
                </a:lnTo>
                <a:lnTo>
                  <a:pt x="1370410" y="333059"/>
                </a:lnTo>
                <a:lnTo>
                  <a:pt x="1349813" y="328749"/>
                </a:lnTo>
                <a:cubicBezTo>
                  <a:pt x="1333469" y="322556"/>
                  <a:pt x="1316896" y="316990"/>
                  <a:pt x="1301083" y="311916"/>
                </a:cubicBezTo>
                <a:cubicBezTo>
                  <a:pt x="1285124" y="307215"/>
                  <a:pt x="1269719" y="303613"/>
                  <a:pt x="1256194" y="299830"/>
                </a:cubicBezTo>
                <a:cubicBezTo>
                  <a:pt x="1229072" y="292456"/>
                  <a:pt x="1208958" y="285854"/>
                  <a:pt x="1203417" y="278130"/>
                </a:cubicBezTo>
                <a:lnTo>
                  <a:pt x="1230998" y="279204"/>
                </a:lnTo>
                <a:cubicBezTo>
                  <a:pt x="1210366" y="272999"/>
                  <a:pt x="1194432" y="267794"/>
                  <a:pt x="1180232" y="263961"/>
                </a:cubicBezTo>
                <a:cubicBezTo>
                  <a:pt x="1165973" y="260322"/>
                  <a:pt x="1153712" y="257189"/>
                  <a:pt x="1140765" y="253877"/>
                </a:cubicBezTo>
                <a:cubicBezTo>
                  <a:pt x="1127877" y="250431"/>
                  <a:pt x="1114327" y="246792"/>
                  <a:pt x="1097454" y="242260"/>
                </a:cubicBezTo>
                <a:cubicBezTo>
                  <a:pt x="1089047" y="239936"/>
                  <a:pt x="1079809" y="237370"/>
                  <a:pt x="1069415" y="234490"/>
                </a:cubicBezTo>
                <a:cubicBezTo>
                  <a:pt x="1058913" y="232104"/>
                  <a:pt x="1047242" y="229393"/>
                  <a:pt x="1034054" y="226357"/>
                </a:cubicBezTo>
                <a:cubicBezTo>
                  <a:pt x="1043834" y="227489"/>
                  <a:pt x="1047977" y="225477"/>
                  <a:pt x="1047977" y="225477"/>
                </a:cubicBezTo>
                <a:cubicBezTo>
                  <a:pt x="994520" y="220685"/>
                  <a:pt x="943747" y="216806"/>
                  <a:pt x="895898" y="213585"/>
                </a:cubicBezTo>
                <a:close/>
                <a:moveTo>
                  <a:pt x="16463" y="207715"/>
                </a:moveTo>
                <a:lnTo>
                  <a:pt x="0" y="214877"/>
                </a:lnTo>
                <a:lnTo>
                  <a:pt x="0" y="211203"/>
                </a:lnTo>
                <a:lnTo>
                  <a:pt x="5252" y="210091"/>
                </a:lnTo>
                <a:cubicBezTo>
                  <a:pt x="12386" y="208580"/>
                  <a:pt x="16463" y="207715"/>
                  <a:pt x="16463" y="207715"/>
                </a:cubicBezTo>
                <a:close/>
                <a:moveTo>
                  <a:pt x="766347" y="94826"/>
                </a:moveTo>
                <a:cubicBezTo>
                  <a:pt x="809815" y="95500"/>
                  <a:pt x="809693" y="105309"/>
                  <a:pt x="788918" y="106875"/>
                </a:cubicBezTo>
                <a:cubicBezTo>
                  <a:pt x="800938" y="105115"/>
                  <a:pt x="776620" y="98837"/>
                  <a:pt x="766347" y="94826"/>
                </a:cubicBezTo>
                <a:close/>
                <a:moveTo>
                  <a:pt x="96201" y="59275"/>
                </a:moveTo>
                <a:cubicBezTo>
                  <a:pt x="100332" y="60642"/>
                  <a:pt x="102934" y="64263"/>
                  <a:pt x="103656" y="70594"/>
                </a:cubicBezTo>
                <a:cubicBezTo>
                  <a:pt x="93646" y="71415"/>
                  <a:pt x="86229" y="67365"/>
                  <a:pt x="79568" y="61485"/>
                </a:cubicBezTo>
                <a:cubicBezTo>
                  <a:pt x="86409" y="58799"/>
                  <a:pt x="92070" y="57910"/>
                  <a:pt x="96201" y="59275"/>
                </a:cubicBezTo>
                <a:close/>
                <a:moveTo>
                  <a:pt x="633875" y="58664"/>
                </a:moveTo>
                <a:cubicBezTo>
                  <a:pt x="668670" y="67773"/>
                  <a:pt x="698311" y="69894"/>
                  <a:pt x="725723" y="72341"/>
                </a:cubicBezTo>
                <a:cubicBezTo>
                  <a:pt x="753147" y="74629"/>
                  <a:pt x="778597" y="74184"/>
                  <a:pt x="804997" y="73870"/>
                </a:cubicBezTo>
                <a:cubicBezTo>
                  <a:pt x="818173" y="73786"/>
                  <a:pt x="831650" y="73412"/>
                  <a:pt x="845633" y="74039"/>
                </a:cubicBezTo>
                <a:cubicBezTo>
                  <a:pt x="859568" y="75089"/>
                  <a:pt x="874057" y="76570"/>
                  <a:pt x="889486" y="78883"/>
                </a:cubicBezTo>
                <a:cubicBezTo>
                  <a:pt x="904926" y="81183"/>
                  <a:pt x="921246" y="84304"/>
                  <a:pt x="938818" y="88618"/>
                </a:cubicBezTo>
                <a:cubicBezTo>
                  <a:pt x="956379" y="92860"/>
                  <a:pt x="975203" y="98185"/>
                  <a:pt x="995197" y="106860"/>
                </a:cubicBezTo>
                <a:cubicBezTo>
                  <a:pt x="987319" y="105088"/>
                  <a:pt x="979721" y="103402"/>
                  <a:pt x="972362" y="101763"/>
                </a:cubicBezTo>
                <a:cubicBezTo>
                  <a:pt x="964942" y="100461"/>
                  <a:pt x="957715" y="99510"/>
                  <a:pt x="950742" y="98487"/>
                </a:cubicBezTo>
                <a:cubicBezTo>
                  <a:pt x="936747" y="96558"/>
                  <a:pt x="923583" y="94968"/>
                  <a:pt x="910973" y="93631"/>
                </a:cubicBezTo>
                <a:cubicBezTo>
                  <a:pt x="885753" y="90992"/>
                  <a:pt x="862784" y="89268"/>
                  <a:pt x="839925" y="87931"/>
                </a:cubicBezTo>
                <a:cubicBezTo>
                  <a:pt x="816993" y="87763"/>
                  <a:pt x="794121" y="87582"/>
                  <a:pt x="769118" y="87402"/>
                </a:cubicBezTo>
                <a:cubicBezTo>
                  <a:pt x="756688" y="87063"/>
                  <a:pt x="743753" y="86714"/>
                  <a:pt x="729975" y="86341"/>
                </a:cubicBezTo>
                <a:cubicBezTo>
                  <a:pt x="723122" y="86039"/>
                  <a:pt x="716076" y="85751"/>
                  <a:pt x="708776" y="85426"/>
                </a:cubicBezTo>
                <a:cubicBezTo>
                  <a:pt x="701466" y="85426"/>
                  <a:pt x="693915" y="85414"/>
                  <a:pt x="686086" y="85414"/>
                </a:cubicBezTo>
                <a:close/>
                <a:moveTo>
                  <a:pt x="74311" y="23562"/>
                </a:moveTo>
                <a:cubicBezTo>
                  <a:pt x="60087" y="31069"/>
                  <a:pt x="50451" y="39829"/>
                  <a:pt x="49741" y="47551"/>
                </a:cubicBezTo>
                <a:cubicBezTo>
                  <a:pt x="48983" y="55117"/>
                  <a:pt x="57004" y="60877"/>
                  <a:pt x="78117" y="63806"/>
                </a:cubicBezTo>
                <a:cubicBezTo>
                  <a:pt x="72287" y="64226"/>
                  <a:pt x="65736" y="64685"/>
                  <a:pt x="58569" y="65202"/>
                </a:cubicBezTo>
                <a:cubicBezTo>
                  <a:pt x="51489" y="66216"/>
                  <a:pt x="43828" y="67322"/>
                  <a:pt x="35710" y="68492"/>
                </a:cubicBezTo>
                <a:lnTo>
                  <a:pt x="0" y="74466"/>
                </a:lnTo>
                <a:lnTo>
                  <a:pt x="0" y="56578"/>
                </a:lnTo>
                <a:lnTo>
                  <a:pt x="24497" y="51913"/>
                </a:lnTo>
                <a:cubicBezTo>
                  <a:pt x="19474" y="48696"/>
                  <a:pt x="12895" y="47066"/>
                  <a:pt x="5213" y="46636"/>
                </a:cubicBezTo>
                <a:lnTo>
                  <a:pt x="0" y="47022"/>
                </a:lnTo>
                <a:lnTo>
                  <a:pt x="0" y="37607"/>
                </a:lnTo>
                <a:lnTo>
                  <a:pt x="30073" y="32428"/>
                </a:lnTo>
                <a:cubicBezTo>
                  <a:pt x="38034" y="30767"/>
                  <a:pt x="45718" y="29189"/>
                  <a:pt x="53089" y="27671"/>
                </a:cubicBezTo>
                <a:cubicBezTo>
                  <a:pt x="60508" y="26369"/>
                  <a:pt x="67579" y="25007"/>
                  <a:pt x="74311" y="23562"/>
                </a:cubicBezTo>
                <a:close/>
                <a:moveTo>
                  <a:pt x="175941" y="22484"/>
                </a:moveTo>
                <a:lnTo>
                  <a:pt x="163209" y="34533"/>
                </a:lnTo>
                <a:lnTo>
                  <a:pt x="115720" y="27918"/>
                </a:lnTo>
                <a:close/>
                <a:moveTo>
                  <a:pt x="740336" y="20874"/>
                </a:moveTo>
                <a:lnTo>
                  <a:pt x="776237" y="41849"/>
                </a:lnTo>
                <a:cubicBezTo>
                  <a:pt x="698909" y="31763"/>
                  <a:pt x="743200" y="46946"/>
                  <a:pt x="657499" y="44751"/>
                </a:cubicBezTo>
                <a:cubicBezTo>
                  <a:pt x="648802" y="38246"/>
                  <a:pt x="674218" y="36372"/>
                  <a:pt x="699538" y="33987"/>
                </a:cubicBezTo>
                <a:cubicBezTo>
                  <a:pt x="724873" y="31134"/>
                  <a:pt x="749884" y="30419"/>
                  <a:pt x="740336" y="20874"/>
                </a:cubicBezTo>
                <a:close/>
                <a:moveTo>
                  <a:pt x="491506" y="1077"/>
                </a:moveTo>
                <a:cubicBezTo>
                  <a:pt x="520532" y="-1307"/>
                  <a:pt x="545162" y="608"/>
                  <a:pt x="569166" y="3500"/>
                </a:cubicBezTo>
                <a:cubicBezTo>
                  <a:pt x="593217" y="5921"/>
                  <a:pt x="616547" y="12067"/>
                  <a:pt x="643477" y="14598"/>
                </a:cubicBezTo>
                <a:cubicBezTo>
                  <a:pt x="591495" y="13644"/>
                  <a:pt x="599986" y="25526"/>
                  <a:pt x="595566" y="34344"/>
                </a:cubicBezTo>
                <a:cubicBezTo>
                  <a:pt x="591121" y="42816"/>
                  <a:pt x="574199" y="49335"/>
                  <a:pt x="471764" y="41538"/>
                </a:cubicBezTo>
                <a:cubicBezTo>
                  <a:pt x="475582" y="38792"/>
                  <a:pt x="492216" y="39852"/>
                  <a:pt x="498612" y="41744"/>
                </a:cubicBezTo>
                <a:cubicBezTo>
                  <a:pt x="485110" y="32200"/>
                  <a:pt x="454144" y="30706"/>
                  <a:pt x="421203" y="35743"/>
                </a:cubicBezTo>
                <a:cubicBezTo>
                  <a:pt x="388252" y="40104"/>
                  <a:pt x="353456" y="47815"/>
                  <a:pt x="331451" y="52032"/>
                </a:cubicBezTo>
                <a:cubicBezTo>
                  <a:pt x="343304" y="62612"/>
                  <a:pt x="297391" y="66480"/>
                  <a:pt x="375701" y="70456"/>
                </a:cubicBezTo>
                <a:cubicBezTo>
                  <a:pt x="362802" y="67312"/>
                  <a:pt x="379026" y="60816"/>
                  <a:pt x="408052" y="56033"/>
                </a:cubicBezTo>
                <a:cubicBezTo>
                  <a:pt x="422552" y="53780"/>
                  <a:pt x="440246" y="51298"/>
                  <a:pt x="458986" y="51094"/>
                </a:cubicBezTo>
                <a:cubicBezTo>
                  <a:pt x="477715" y="51070"/>
                  <a:pt x="497504" y="52155"/>
                  <a:pt x="516136" y="54853"/>
                </a:cubicBezTo>
                <a:lnTo>
                  <a:pt x="502514" y="77781"/>
                </a:lnTo>
                <a:cubicBezTo>
                  <a:pt x="502514" y="77781"/>
                  <a:pt x="529432" y="79155"/>
                  <a:pt x="556362" y="80528"/>
                </a:cubicBezTo>
                <a:cubicBezTo>
                  <a:pt x="583293" y="81371"/>
                  <a:pt x="610092" y="84673"/>
                  <a:pt x="610092" y="84673"/>
                </a:cubicBezTo>
                <a:cubicBezTo>
                  <a:pt x="639214" y="103217"/>
                  <a:pt x="714899" y="89492"/>
                  <a:pt x="787367" y="109134"/>
                </a:cubicBezTo>
                <a:cubicBezTo>
                  <a:pt x="841940" y="104565"/>
                  <a:pt x="1042497" y="152870"/>
                  <a:pt x="960488" y="111095"/>
                </a:cubicBezTo>
                <a:cubicBezTo>
                  <a:pt x="991875" y="125099"/>
                  <a:pt x="1022491" y="131641"/>
                  <a:pt x="1054709" y="135651"/>
                </a:cubicBezTo>
                <a:cubicBezTo>
                  <a:pt x="1087023" y="139160"/>
                  <a:pt x="1120133" y="143377"/>
                  <a:pt x="1155916" y="151931"/>
                </a:cubicBezTo>
                <a:cubicBezTo>
                  <a:pt x="1155916" y="151931"/>
                  <a:pt x="1134500" y="143389"/>
                  <a:pt x="1113074" y="134832"/>
                </a:cubicBezTo>
                <a:cubicBezTo>
                  <a:pt x="1102355" y="130495"/>
                  <a:pt x="1091612" y="126229"/>
                  <a:pt x="1083386" y="123615"/>
                </a:cubicBezTo>
                <a:cubicBezTo>
                  <a:pt x="1075207" y="120808"/>
                  <a:pt x="1069752" y="118928"/>
                  <a:pt x="1069752" y="118928"/>
                </a:cubicBezTo>
                <a:cubicBezTo>
                  <a:pt x="1097309" y="120627"/>
                  <a:pt x="1115580" y="123821"/>
                  <a:pt x="1129298" y="125809"/>
                </a:cubicBezTo>
                <a:cubicBezTo>
                  <a:pt x="1142992" y="127868"/>
                  <a:pt x="1151965" y="129328"/>
                  <a:pt x="1160371" y="130326"/>
                </a:cubicBezTo>
                <a:cubicBezTo>
                  <a:pt x="1177161" y="132545"/>
                  <a:pt x="1191783" y="131810"/>
                  <a:pt x="1237731" y="132277"/>
                </a:cubicBezTo>
                <a:cubicBezTo>
                  <a:pt x="1244282" y="141195"/>
                  <a:pt x="1261145" y="152412"/>
                  <a:pt x="1242247" y="153100"/>
                </a:cubicBezTo>
                <a:cubicBezTo>
                  <a:pt x="1276825" y="165390"/>
                  <a:pt x="1315402" y="178198"/>
                  <a:pt x="1354209" y="193258"/>
                </a:cubicBezTo>
                <a:cubicBezTo>
                  <a:pt x="1392678" y="209187"/>
                  <a:pt x="1432494" y="224428"/>
                  <a:pt x="1470036" y="240201"/>
                </a:cubicBezTo>
                <a:cubicBezTo>
                  <a:pt x="1507277" y="256683"/>
                  <a:pt x="1543035" y="271889"/>
                  <a:pt x="1574952" y="284131"/>
                </a:cubicBezTo>
                <a:cubicBezTo>
                  <a:pt x="1606182" y="297769"/>
                  <a:pt x="1633667" y="308336"/>
                  <a:pt x="1655117" y="313987"/>
                </a:cubicBezTo>
                <a:cubicBezTo>
                  <a:pt x="1701511" y="337507"/>
                  <a:pt x="1723274" y="360245"/>
                  <a:pt x="1751108" y="382209"/>
                </a:cubicBezTo>
                <a:cubicBezTo>
                  <a:pt x="1764790" y="393607"/>
                  <a:pt x="1780194" y="404512"/>
                  <a:pt x="1799465" y="417995"/>
                </a:cubicBezTo>
                <a:cubicBezTo>
                  <a:pt x="1818675" y="431573"/>
                  <a:pt x="1842487" y="446478"/>
                  <a:pt x="1874415" y="463805"/>
                </a:cubicBezTo>
                <a:cubicBezTo>
                  <a:pt x="1888145" y="470697"/>
                  <a:pt x="1886170" y="462949"/>
                  <a:pt x="1890374" y="460672"/>
                </a:cubicBezTo>
                <a:cubicBezTo>
                  <a:pt x="1892482" y="459539"/>
                  <a:pt x="1896143" y="459781"/>
                  <a:pt x="1904116" y="463902"/>
                </a:cubicBezTo>
                <a:cubicBezTo>
                  <a:pt x="1911933" y="468262"/>
                  <a:pt x="1923796" y="476926"/>
                  <a:pt x="1942512" y="492240"/>
                </a:cubicBezTo>
                <a:cubicBezTo>
                  <a:pt x="1946667" y="497325"/>
                  <a:pt x="1857374" y="452864"/>
                  <a:pt x="1945451" y="513253"/>
                </a:cubicBezTo>
                <a:cubicBezTo>
                  <a:pt x="1963530" y="520628"/>
                  <a:pt x="1981354" y="531362"/>
                  <a:pt x="1999276" y="543955"/>
                </a:cubicBezTo>
                <a:cubicBezTo>
                  <a:pt x="2016729" y="557171"/>
                  <a:pt x="2034011" y="572606"/>
                  <a:pt x="2051872" y="588367"/>
                </a:cubicBezTo>
                <a:cubicBezTo>
                  <a:pt x="2069782" y="604018"/>
                  <a:pt x="2088257" y="620140"/>
                  <a:pt x="2106877" y="636405"/>
                </a:cubicBezTo>
                <a:cubicBezTo>
                  <a:pt x="2125485" y="652695"/>
                  <a:pt x="2145093" y="668130"/>
                  <a:pt x="2166364" y="681456"/>
                </a:cubicBezTo>
                <a:cubicBezTo>
                  <a:pt x="2175035" y="691384"/>
                  <a:pt x="2186429" y="701866"/>
                  <a:pt x="2196980" y="713362"/>
                </a:cubicBezTo>
                <a:cubicBezTo>
                  <a:pt x="2207614" y="724759"/>
                  <a:pt x="2218286" y="736217"/>
                  <a:pt x="2227474" y="746049"/>
                </a:cubicBezTo>
                <a:cubicBezTo>
                  <a:pt x="2245529" y="766003"/>
                  <a:pt x="2256392" y="780462"/>
                  <a:pt x="2244661" y="779027"/>
                </a:cubicBezTo>
                <a:cubicBezTo>
                  <a:pt x="2188693" y="718326"/>
                  <a:pt x="2097255" y="645454"/>
                  <a:pt x="2079645" y="639212"/>
                </a:cubicBezTo>
                <a:cubicBezTo>
                  <a:pt x="2094039" y="639683"/>
                  <a:pt x="2038864" y="596511"/>
                  <a:pt x="2090751" y="629043"/>
                </a:cubicBezTo>
                <a:cubicBezTo>
                  <a:pt x="2045092" y="586234"/>
                  <a:pt x="2027688" y="575365"/>
                  <a:pt x="2011464" y="565956"/>
                </a:cubicBezTo>
                <a:cubicBezTo>
                  <a:pt x="1995422" y="556196"/>
                  <a:pt x="1979644" y="549039"/>
                  <a:pt x="1936214" y="513603"/>
                </a:cubicBezTo>
                <a:cubicBezTo>
                  <a:pt x="1926614" y="513988"/>
                  <a:pt x="1974091" y="559220"/>
                  <a:pt x="1995940" y="569775"/>
                </a:cubicBezTo>
                <a:cubicBezTo>
                  <a:pt x="1990797" y="576968"/>
                  <a:pt x="1944571" y="547425"/>
                  <a:pt x="1908512" y="525073"/>
                </a:cubicBezTo>
                <a:cubicBezTo>
                  <a:pt x="1872500" y="502530"/>
                  <a:pt x="1845425" y="489336"/>
                  <a:pt x="1879594" y="526230"/>
                </a:cubicBezTo>
                <a:cubicBezTo>
                  <a:pt x="1974345" y="594849"/>
                  <a:pt x="2026990" y="585113"/>
                  <a:pt x="2093714" y="666262"/>
                </a:cubicBezTo>
                <a:cubicBezTo>
                  <a:pt x="2074720" y="656912"/>
                  <a:pt x="2053547" y="641285"/>
                  <a:pt x="2030868" y="625332"/>
                </a:cubicBezTo>
                <a:cubicBezTo>
                  <a:pt x="2008044" y="609584"/>
                  <a:pt x="1984016" y="593053"/>
                  <a:pt x="1956977" y="586028"/>
                </a:cubicBezTo>
                <a:cubicBezTo>
                  <a:pt x="1972550" y="600078"/>
                  <a:pt x="1980173" y="607295"/>
                  <a:pt x="1987797" y="614537"/>
                </a:cubicBezTo>
                <a:cubicBezTo>
                  <a:pt x="2002997" y="628959"/>
                  <a:pt x="2018197" y="643406"/>
                  <a:pt x="2018197" y="643406"/>
                </a:cubicBezTo>
                <a:cubicBezTo>
                  <a:pt x="2018197" y="643406"/>
                  <a:pt x="2032288" y="650056"/>
                  <a:pt x="2046380" y="656708"/>
                </a:cubicBezTo>
                <a:cubicBezTo>
                  <a:pt x="2053414" y="660069"/>
                  <a:pt x="2060580" y="663311"/>
                  <a:pt x="2065759" y="665974"/>
                </a:cubicBezTo>
                <a:cubicBezTo>
                  <a:pt x="2094894" y="697937"/>
                  <a:pt x="2114598" y="716325"/>
                  <a:pt x="2131846" y="729725"/>
                </a:cubicBezTo>
                <a:cubicBezTo>
                  <a:pt x="2140456" y="736448"/>
                  <a:pt x="2148514" y="741820"/>
                  <a:pt x="2156150" y="746641"/>
                </a:cubicBezTo>
                <a:cubicBezTo>
                  <a:pt x="2163605" y="751664"/>
                  <a:pt x="2170819" y="755928"/>
                  <a:pt x="2178070" y="759953"/>
                </a:cubicBezTo>
                <a:cubicBezTo>
                  <a:pt x="2192619" y="768026"/>
                  <a:pt x="2207457" y="775195"/>
                  <a:pt x="2225126" y="785701"/>
                </a:cubicBezTo>
                <a:cubicBezTo>
                  <a:pt x="2242783" y="796245"/>
                  <a:pt x="2263691" y="809753"/>
                  <a:pt x="2288165" y="832658"/>
                </a:cubicBezTo>
                <a:cubicBezTo>
                  <a:pt x="2243879" y="766978"/>
                  <a:pt x="2324803" y="822077"/>
                  <a:pt x="2289501" y="774002"/>
                </a:cubicBezTo>
                <a:cubicBezTo>
                  <a:pt x="2322201" y="805618"/>
                  <a:pt x="2349131" y="834560"/>
                  <a:pt x="2366571" y="856730"/>
                </a:cubicBezTo>
                <a:cubicBezTo>
                  <a:pt x="2384227" y="878744"/>
                  <a:pt x="2390237" y="895890"/>
                  <a:pt x="2383494" y="902311"/>
                </a:cubicBezTo>
                <a:cubicBezTo>
                  <a:pt x="2375821" y="894999"/>
                  <a:pt x="2369125" y="888563"/>
                  <a:pt x="2363031" y="883093"/>
                </a:cubicBezTo>
                <a:cubicBezTo>
                  <a:pt x="2356684" y="877878"/>
                  <a:pt x="2351215" y="873369"/>
                  <a:pt x="2346494" y="869491"/>
                </a:cubicBezTo>
                <a:cubicBezTo>
                  <a:pt x="2336943" y="861864"/>
                  <a:pt x="2330138" y="856971"/>
                  <a:pt x="2325199" y="853924"/>
                </a:cubicBezTo>
                <a:cubicBezTo>
                  <a:pt x="2315313" y="847839"/>
                  <a:pt x="2312830" y="849115"/>
                  <a:pt x="2310554" y="850730"/>
                </a:cubicBezTo>
                <a:cubicBezTo>
                  <a:pt x="2305821" y="854248"/>
                  <a:pt x="2302546" y="858054"/>
                  <a:pt x="2241698" y="810161"/>
                </a:cubicBezTo>
                <a:cubicBezTo>
                  <a:pt x="2248383" y="821342"/>
                  <a:pt x="2236761" y="820043"/>
                  <a:pt x="2231606" y="824067"/>
                </a:cubicBezTo>
                <a:cubicBezTo>
                  <a:pt x="2226402" y="828127"/>
                  <a:pt x="2228041" y="836971"/>
                  <a:pt x="2258283" y="870707"/>
                </a:cubicBezTo>
                <a:cubicBezTo>
                  <a:pt x="2338834" y="935289"/>
                  <a:pt x="2248684" y="837249"/>
                  <a:pt x="2323972" y="907108"/>
                </a:cubicBezTo>
                <a:cubicBezTo>
                  <a:pt x="2363813" y="946628"/>
                  <a:pt x="2358611" y="961593"/>
                  <a:pt x="2404426" y="997582"/>
                </a:cubicBezTo>
                <a:cubicBezTo>
                  <a:pt x="2397224" y="997425"/>
                  <a:pt x="2401632" y="1003893"/>
                  <a:pt x="2405871" y="1009496"/>
                </a:cubicBezTo>
                <a:cubicBezTo>
                  <a:pt x="2409894" y="1015293"/>
                  <a:pt x="2413712" y="1020269"/>
                  <a:pt x="2417445" y="1024596"/>
                </a:cubicBezTo>
                <a:cubicBezTo>
                  <a:pt x="2424900" y="1033283"/>
                  <a:pt x="2431922" y="1039584"/>
                  <a:pt x="2438740" y="1045692"/>
                </a:cubicBezTo>
                <a:cubicBezTo>
                  <a:pt x="2452373" y="1057874"/>
                  <a:pt x="2465236" y="1069309"/>
                  <a:pt x="2478834" y="1097033"/>
                </a:cubicBezTo>
                <a:cubicBezTo>
                  <a:pt x="2476956" y="1083250"/>
                  <a:pt x="2485976" y="1089177"/>
                  <a:pt x="2498333" y="1102407"/>
                </a:cubicBezTo>
                <a:cubicBezTo>
                  <a:pt x="2510582" y="1115709"/>
                  <a:pt x="2526817" y="1135783"/>
                  <a:pt x="2541427" y="1148653"/>
                </a:cubicBezTo>
                <a:cubicBezTo>
                  <a:pt x="2510317" y="1094937"/>
                  <a:pt x="2507101" y="1054947"/>
                  <a:pt x="2427863" y="960110"/>
                </a:cubicBezTo>
                <a:cubicBezTo>
                  <a:pt x="2409484" y="956194"/>
                  <a:pt x="2410508" y="967001"/>
                  <a:pt x="2373496" y="932626"/>
                </a:cubicBezTo>
                <a:lnTo>
                  <a:pt x="2426538" y="991882"/>
                </a:lnTo>
                <a:cubicBezTo>
                  <a:pt x="2413892" y="980074"/>
                  <a:pt x="2403125" y="972087"/>
                  <a:pt x="2391141" y="961700"/>
                </a:cubicBezTo>
                <a:lnTo>
                  <a:pt x="2345627" y="900167"/>
                </a:lnTo>
                <a:cubicBezTo>
                  <a:pt x="2415108" y="967966"/>
                  <a:pt x="2395188" y="926482"/>
                  <a:pt x="2431308" y="950193"/>
                </a:cubicBezTo>
                <a:cubicBezTo>
                  <a:pt x="2438246" y="958991"/>
                  <a:pt x="2444159" y="966507"/>
                  <a:pt x="2449277" y="972990"/>
                </a:cubicBezTo>
                <a:cubicBezTo>
                  <a:pt x="2454275" y="979580"/>
                  <a:pt x="2458516" y="985099"/>
                  <a:pt x="2462154" y="989883"/>
                </a:cubicBezTo>
                <a:cubicBezTo>
                  <a:pt x="2469584" y="999329"/>
                  <a:pt x="2474991" y="1005522"/>
                  <a:pt x="2479785" y="1010860"/>
                </a:cubicBezTo>
                <a:cubicBezTo>
                  <a:pt x="2489385" y="1021561"/>
                  <a:pt x="2496527" y="1028909"/>
                  <a:pt x="2512460" y="1052224"/>
                </a:cubicBezTo>
                <a:cubicBezTo>
                  <a:pt x="2497780" y="1056743"/>
                  <a:pt x="2591483" y="1208004"/>
                  <a:pt x="2634697" y="1300551"/>
                </a:cubicBezTo>
                <a:cubicBezTo>
                  <a:pt x="2626928" y="1286792"/>
                  <a:pt x="2615462" y="1269913"/>
                  <a:pt x="2609909" y="1260381"/>
                </a:cubicBezTo>
                <a:cubicBezTo>
                  <a:pt x="2561155" y="1204053"/>
                  <a:pt x="2625868" y="1310323"/>
                  <a:pt x="2622628" y="1315286"/>
                </a:cubicBezTo>
                <a:lnTo>
                  <a:pt x="2656495" y="1357504"/>
                </a:lnTo>
                <a:cubicBezTo>
                  <a:pt x="2650462" y="1349313"/>
                  <a:pt x="2640176" y="1339192"/>
                  <a:pt x="2649511" y="1360156"/>
                </a:cubicBezTo>
                <a:cubicBezTo>
                  <a:pt x="2688557" y="1421243"/>
                  <a:pt x="2700335" y="1410098"/>
                  <a:pt x="2736420" y="1473633"/>
                </a:cubicBezTo>
                <a:cubicBezTo>
                  <a:pt x="2730675" y="1482501"/>
                  <a:pt x="2690423" y="1434414"/>
                  <a:pt x="2706635" y="1476646"/>
                </a:cubicBezTo>
                <a:cubicBezTo>
                  <a:pt x="2706598" y="1485344"/>
                  <a:pt x="2707418" y="1503033"/>
                  <a:pt x="2714512" y="1528564"/>
                </a:cubicBezTo>
                <a:cubicBezTo>
                  <a:pt x="2720871" y="1554458"/>
                  <a:pt x="2732349" y="1588627"/>
                  <a:pt x="2755679" y="1630306"/>
                </a:cubicBezTo>
                <a:cubicBezTo>
                  <a:pt x="2758593" y="1632716"/>
                  <a:pt x="2763387" y="1639196"/>
                  <a:pt x="2768349" y="1648608"/>
                </a:cubicBezTo>
                <a:cubicBezTo>
                  <a:pt x="2773263" y="1658030"/>
                  <a:pt x="2778971" y="1670103"/>
                  <a:pt x="2784934" y="1683154"/>
                </a:cubicBezTo>
                <a:lnTo>
                  <a:pt x="2793413" y="1736158"/>
                </a:lnTo>
                <a:cubicBezTo>
                  <a:pt x="2776285" y="1713937"/>
                  <a:pt x="2768097" y="1688152"/>
                  <a:pt x="2759846" y="1662163"/>
                </a:cubicBezTo>
                <a:cubicBezTo>
                  <a:pt x="2751620" y="1636208"/>
                  <a:pt x="2741177" y="1610953"/>
                  <a:pt x="2723232" y="1589556"/>
                </a:cubicBezTo>
                <a:lnTo>
                  <a:pt x="2714985" y="1590633"/>
                </a:lnTo>
                <a:lnTo>
                  <a:pt x="2718233" y="1601878"/>
                </a:lnTo>
                <a:lnTo>
                  <a:pt x="2706190" y="1590300"/>
                </a:lnTo>
                <a:lnTo>
                  <a:pt x="2707107" y="1590250"/>
                </a:lnTo>
                <a:lnTo>
                  <a:pt x="2675216" y="1531938"/>
                </a:lnTo>
                <a:cubicBezTo>
                  <a:pt x="2662834" y="1512910"/>
                  <a:pt x="2650168" y="1496254"/>
                  <a:pt x="2640887" y="1486551"/>
                </a:cubicBezTo>
                <a:cubicBezTo>
                  <a:pt x="2654135" y="1515214"/>
                  <a:pt x="2663107" y="1532035"/>
                  <a:pt x="2673189" y="1549410"/>
                </a:cubicBezTo>
                <a:cubicBezTo>
                  <a:pt x="2682692" y="1567048"/>
                  <a:pt x="2692676" y="1585531"/>
                  <a:pt x="2708694" y="1617087"/>
                </a:cubicBezTo>
                <a:cubicBezTo>
                  <a:pt x="2704155" y="1629871"/>
                  <a:pt x="2677417" y="1587592"/>
                  <a:pt x="2673598" y="1581579"/>
                </a:cubicBezTo>
                <a:cubicBezTo>
                  <a:pt x="2674550" y="1546326"/>
                  <a:pt x="2655689" y="1520371"/>
                  <a:pt x="2636334" y="1492200"/>
                </a:cubicBezTo>
                <a:cubicBezTo>
                  <a:pt x="2626385" y="1478260"/>
                  <a:pt x="2616401" y="1463657"/>
                  <a:pt x="2605140" y="1447197"/>
                </a:cubicBezTo>
                <a:cubicBezTo>
                  <a:pt x="2593589" y="1430908"/>
                  <a:pt x="2581606" y="1412327"/>
                  <a:pt x="2569236" y="1389410"/>
                </a:cubicBezTo>
                <a:cubicBezTo>
                  <a:pt x="2561938" y="1375482"/>
                  <a:pt x="2567659" y="1383245"/>
                  <a:pt x="2571849" y="1384857"/>
                </a:cubicBezTo>
                <a:cubicBezTo>
                  <a:pt x="2545390" y="1351457"/>
                  <a:pt x="2523119" y="1316371"/>
                  <a:pt x="2501621" y="1280912"/>
                </a:cubicBezTo>
                <a:lnTo>
                  <a:pt x="2485170" y="1254623"/>
                </a:lnTo>
                <a:cubicBezTo>
                  <a:pt x="2479448" y="1246030"/>
                  <a:pt x="2473113" y="1237873"/>
                  <a:pt x="2466777" y="1229752"/>
                </a:cubicBezTo>
                <a:cubicBezTo>
                  <a:pt x="2454011" y="1213583"/>
                  <a:pt x="2440208" y="1198197"/>
                  <a:pt x="2424575" y="1184377"/>
                </a:cubicBezTo>
                <a:lnTo>
                  <a:pt x="2446363" y="1201510"/>
                </a:lnTo>
                <a:cubicBezTo>
                  <a:pt x="2436945" y="1191172"/>
                  <a:pt x="2425275" y="1178340"/>
                  <a:pt x="2411918" y="1163665"/>
                </a:cubicBezTo>
                <a:lnTo>
                  <a:pt x="2399172" y="1151027"/>
                </a:lnTo>
                <a:lnTo>
                  <a:pt x="2478044" y="1256460"/>
                </a:lnTo>
                <a:cubicBezTo>
                  <a:pt x="2741775" y="1646675"/>
                  <a:pt x="2895770" y="2117088"/>
                  <a:pt x="2895770" y="2623444"/>
                </a:cubicBezTo>
                <a:lnTo>
                  <a:pt x="2886693" y="2803146"/>
                </a:lnTo>
                <a:lnTo>
                  <a:pt x="2887573" y="2800213"/>
                </a:lnTo>
                <a:cubicBezTo>
                  <a:pt x="2887573" y="2800213"/>
                  <a:pt x="2889741" y="2826373"/>
                  <a:pt x="2891933" y="2852542"/>
                </a:cubicBezTo>
                <a:cubicBezTo>
                  <a:pt x="2893100" y="2865688"/>
                  <a:pt x="2894124" y="2878833"/>
                  <a:pt x="2894210" y="2888640"/>
                </a:cubicBezTo>
                <a:cubicBezTo>
                  <a:pt x="2894522" y="2898498"/>
                  <a:pt x="2894739" y="2905064"/>
                  <a:pt x="2894739" y="2905064"/>
                </a:cubicBezTo>
                <a:cubicBezTo>
                  <a:pt x="2904290" y="2874820"/>
                  <a:pt x="2902351" y="2845314"/>
                  <a:pt x="2901412" y="2822975"/>
                </a:cubicBezTo>
                <a:cubicBezTo>
                  <a:pt x="2900279" y="2800599"/>
                  <a:pt x="2899087" y="2785177"/>
                  <a:pt x="2906230" y="2781863"/>
                </a:cubicBezTo>
                <a:cubicBezTo>
                  <a:pt x="2909096" y="2795226"/>
                  <a:pt x="2905471" y="2826733"/>
                  <a:pt x="2912781" y="2828348"/>
                </a:cubicBezTo>
                <a:cubicBezTo>
                  <a:pt x="2915145" y="2813489"/>
                  <a:pt x="2916400" y="2802010"/>
                  <a:pt x="2916923" y="2792449"/>
                </a:cubicBezTo>
                <a:lnTo>
                  <a:pt x="2916704" y="2771661"/>
                </a:lnTo>
                <a:lnTo>
                  <a:pt x="2921597" y="2826312"/>
                </a:lnTo>
                <a:cubicBezTo>
                  <a:pt x="2921779" y="2846698"/>
                  <a:pt x="2922717" y="2868134"/>
                  <a:pt x="2921297" y="2889869"/>
                </a:cubicBezTo>
                <a:cubicBezTo>
                  <a:pt x="2920008" y="2911618"/>
                  <a:pt x="2918430" y="2933848"/>
                  <a:pt x="2916659" y="2956163"/>
                </a:cubicBezTo>
                <a:cubicBezTo>
                  <a:pt x="2914069" y="3000887"/>
                  <a:pt x="2906675" y="3045229"/>
                  <a:pt x="2900808" y="3086520"/>
                </a:cubicBezTo>
                <a:cubicBezTo>
                  <a:pt x="2895655" y="3127980"/>
                  <a:pt x="2887151" y="3165464"/>
                  <a:pt x="2881924" y="3196756"/>
                </a:cubicBezTo>
                <a:cubicBezTo>
                  <a:pt x="2879588" y="3216660"/>
                  <a:pt x="2879202" y="3178586"/>
                  <a:pt x="2877216" y="3174573"/>
                </a:cubicBezTo>
                <a:cubicBezTo>
                  <a:pt x="2871880" y="3199767"/>
                  <a:pt x="2865339" y="3219383"/>
                  <a:pt x="2858945" y="3240698"/>
                </a:cubicBezTo>
                <a:cubicBezTo>
                  <a:pt x="2851898" y="3261844"/>
                  <a:pt x="2844154" y="3284447"/>
                  <a:pt x="2837735" y="3316293"/>
                </a:cubicBezTo>
                <a:cubicBezTo>
                  <a:pt x="2838060" y="3358355"/>
                  <a:pt x="2854488" y="3289110"/>
                  <a:pt x="2864388" y="3258602"/>
                </a:cubicBezTo>
                <a:cubicBezTo>
                  <a:pt x="2873120" y="3265446"/>
                  <a:pt x="2868122" y="3280869"/>
                  <a:pt x="2859823" y="3315750"/>
                </a:cubicBezTo>
                <a:cubicBezTo>
                  <a:pt x="2846443" y="3319894"/>
                  <a:pt x="2797183" y="3502219"/>
                  <a:pt x="2761712" y="3537666"/>
                </a:cubicBezTo>
                <a:cubicBezTo>
                  <a:pt x="2753522" y="3559934"/>
                  <a:pt x="2748042" y="3576428"/>
                  <a:pt x="2744610" y="3588550"/>
                </a:cubicBezTo>
                <a:cubicBezTo>
                  <a:pt x="2741008" y="3600610"/>
                  <a:pt x="2738973" y="3608140"/>
                  <a:pt x="2738793" y="3612936"/>
                </a:cubicBezTo>
                <a:cubicBezTo>
                  <a:pt x="2738251" y="3622491"/>
                  <a:pt x="2743647" y="3620539"/>
                  <a:pt x="2748802" y="3618310"/>
                </a:cubicBezTo>
                <a:cubicBezTo>
                  <a:pt x="2759124" y="3613804"/>
                  <a:pt x="2768577" y="3608274"/>
                  <a:pt x="2727267" y="3692520"/>
                </a:cubicBezTo>
                <a:cubicBezTo>
                  <a:pt x="2727267" y="3692520"/>
                  <a:pt x="2718114" y="3703689"/>
                  <a:pt x="2708514" y="3714533"/>
                </a:cubicBezTo>
                <a:cubicBezTo>
                  <a:pt x="2698662" y="3725232"/>
                  <a:pt x="2688810" y="3735896"/>
                  <a:pt x="2688810" y="3735896"/>
                </a:cubicBezTo>
                <a:cubicBezTo>
                  <a:pt x="2670997" y="3787362"/>
                  <a:pt x="2646084" y="3844844"/>
                  <a:pt x="2616482" y="3901888"/>
                </a:cubicBezTo>
                <a:lnTo>
                  <a:pt x="2530437" y="4041806"/>
                </a:lnTo>
                <a:lnTo>
                  <a:pt x="2529941" y="4036855"/>
                </a:lnTo>
                <a:cubicBezTo>
                  <a:pt x="2525746" y="4035601"/>
                  <a:pt x="2512650" y="4048944"/>
                  <a:pt x="2505090" y="4055144"/>
                </a:cubicBezTo>
                <a:cubicBezTo>
                  <a:pt x="2490313" y="4073060"/>
                  <a:pt x="2477220" y="4091398"/>
                  <a:pt x="2465116" y="4109447"/>
                </a:cubicBezTo>
                <a:cubicBezTo>
                  <a:pt x="2453373" y="4127737"/>
                  <a:pt x="2440691" y="4144257"/>
                  <a:pt x="2429550" y="4160571"/>
                </a:cubicBezTo>
                <a:cubicBezTo>
                  <a:pt x="2406606" y="4192645"/>
                  <a:pt x="2386288" y="4221273"/>
                  <a:pt x="2361453" y="4236961"/>
                </a:cubicBezTo>
                <a:cubicBezTo>
                  <a:pt x="2347374" y="4259588"/>
                  <a:pt x="2330127" y="4285483"/>
                  <a:pt x="2310976" y="4313135"/>
                </a:cubicBezTo>
                <a:cubicBezTo>
                  <a:pt x="2290754" y="4339822"/>
                  <a:pt x="2268400" y="4368077"/>
                  <a:pt x="2245504" y="4396646"/>
                </a:cubicBezTo>
                <a:cubicBezTo>
                  <a:pt x="2198352" y="4452432"/>
                  <a:pt x="2147442" y="4508025"/>
                  <a:pt x="2103312" y="4550583"/>
                </a:cubicBezTo>
                <a:cubicBezTo>
                  <a:pt x="2084114" y="4553486"/>
                  <a:pt x="2111455" y="4524196"/>
                  <a:pt x="2146779" y="4488724"/>
                </a:cubicBezTo>
                <a:cubicBezTo>
                  <a:pt x="2180466" y="4451432"/>
                  <a:pt x="2223223" y="4408767"/>
                  <a:pt x="2235700" y="4385728"/>
                </a:cubicBezTo>
                <a:cubicBezTo>
                  <a:pt x="2235700" y="4385728"/>
                  <a:pt x="2230943" y="4390718"/>
                  <a:pt x="2223825" y="4398187"/>
                </a:cubicBezTo>
                <a:cubicBezTo>
                  <a:pt x="2216370" y="4405320"/>
                  <a:pt x="2206421" y="4414852"/>
                  <a:pt x="2196486" y="4424347"/>
                </a:cubicBezTo>
                <a:cubicBezTo>
                  <a:pt x="2176589" y="4443359"/>
                  <a:pt x="2156691" y="4462372"/>
                  <a:pt x="2156691" y="4462372"/>
                </a:cubicBezTo>
                <a:cubicBezTo>
                  <a:pt x="2205735" y="4415189"/>
                  <a:pt x="2220116" y="4391343"/>
                  <a:pt x="2239145" y="4353402"/>
                </a:cubicBezTo>
                <a:cubicBezTo>
                  <a:pt x="2205302" y="4387247"/>
                  <a:pt x="2183935" y="4410755"/>
                  <a:pt x="2164750" y="4435961"/>
                </a:cubicBezTo>
                <a:cubicBezTo>
                  <a:pt x="2155054" y="4448528"/>
                  <a:pt x="2145430" y="4460939"/>
                  <a:pt x="2134699" y="4474782"/>
                </a:cubicBezTo>
                <a:cubicBezTo>
                  <a:pt x="2123414" y="4488061"/>
                  <a:pt x="2110250" y="4502038"/>
                  <a:pt x="2093882" y="4518050"/>
                </a:cubicBezTo>
                <a:cubicBezTo>
                  <a:pt x="2095569" y="4509147"/>
                  <a:pt x="2084090" y="4514544"/>
                  <a:pt x="2052245" y="4541931"/>
                </a:cubicBezTo>
                <a:lnTo>
                  <a:pt x="2051957" y="4560317"/>
                </a:lnTo>
                <a:cubicBezTo>
                  <a:pt x="2050704" y="4560017"/>
                  <a:pt x="2046501" y="4562270"/>
                  <a:pt x="2035649" y="4569571"/>
                </a:cubicBezTo>
                <a:cubicBezTo>
                  <a:pt x="2035649" y="4569571"/>
                  <a:pt x="2004948" y="4596417"/>
                  <a:pt x="1974212" y="4623237"/>
                </a:cubicBezTo>
                <a:cubicBezTo>
                  <a:pt x="1959061" y="4636961"/>
                  <a:pt x="1943043" y="4649600"/>
                  <a:pt x="1930974" y="4659046"/>
                </a:cubicBezTo>
                <a:cubicBezTo>
                  <a:pt x="1918978" y="4668565"/>
                  <a:pt x="1910969" y="4674915"/>
                  <a:pt x="1910969" y="4674915"/>
                </a:cubicBezTo>
                <a:cubicBezTo>
                  <a:pt x="1926782" y="4667251"/>
                  <a:pt x="1936816" y="4665565"/>
                  <a:pt x="1947234" y="4662746"/>
                </a:cubicBezTo>
                <a:cubicBezTo>
                  <a:pt x="1957651" y="4659950"/>
                  <a:pt x="1968552" y="4656082"/>
                  <a:pt x="1985160" y="4642829"/>
                </a:cubicBezTo>
                <a:cubicBezTo>
                  <a:pt x="1968444" y="4645805"/>
                  <a:pt x="1995735" y="4622345"/>
                  <a:pt x="2029145" y="4596309"/>
                </a:cubicBezTo>
                <a:cubicBezTo>
                  <a:pt x="2005454" y="4626262"/>
                  <a:pt x="2066506" y="4576752"/>
                  <a:pt x="2070300" y="4582681"/>
                </a:cubicBezTo>
                <a:cubicBezTo>
                  <a:pt x="2036902" y="4609309"/>
                  <a:pt x="1999697" y="4639010"/>
                  <a:pt x="1965348" y="4666408"/>
                </a:cubicBezTo>
                <a:cubicBezTo>
                  <a:pt x="1930094" y="4692639"/>
                  <a:pt x="1898070" y="4717134"/>
                  <a:pt x="1876258" y="4734955"/>
                </a:cubicBezTo>
                <a:cubicBezTo>
                  <a:pt x="1859566" y="4734545"/>
                  <a:pt x="1853976" y="4734388"/>
                  <a:pt x="1853976" y="4734388"/>
                </a:cubicBezTo>
                <a:cubicBezTo>
                  <a:pt x="1818783" y="4754739"/>
                  <a:pt x="1784747" y="4778897"/>
                  <a:pt x="1752084" y="4799259"/>
                </a:cubicBezTo>
                <a:cubicBezTo>
                  <a:pt x="1719227" y="4819261"/>
                  <a:pt x="1689081" y="4837563"/>
                  <a:pt x="1664319" y="4849684"/>
                </a:cubicBezTo>
                <a:lnTo>
                  <a:pt x="1676122" y="4835153"/>
                </a:lnTo>
                <a:cubicBezTo>
                  <a:pt x="1632944" y="4857407"/>
                  <a:pt x="1590116" y="4879481"/>
                  <a:pt x="1548491" y="4900928"/>
                </a:cubicBezTo>
                <a:cubicBezTo>
                  <a:pt x="1505891" y="4920303"/>
                  <a:pt x="1464135" y="4938617"/>
                  <a:pt x="1422209" y="4949786"/>
                </a:cubicBezTo>
                <a:cubicBezTo>
                  <a:pt x="1403529" y="4961064"/>
                  <a:pt x="1383380" y="4972740"/>
                  <a:pt x="1362699" y="4984560"/>
                </a:cubicBezTo>
                <a:cubicBezTo>
                  <a:pt x="1342008" y="4996343"/>
                  <a:pt x="1320932" y="5008646"/>
                  <a:pt x="1299528" y="5018935"/>
                </a:cubicBezTo>
                <a:cubicBezTo>
                  <a:pt x="1278271" y="5029851"/>
                  <a:pt x="1257459" y="5040538"/>
                  <a:pt x="1237935" y="5050576"/>
                </a:cubicBezTo>
                <a:cubicBezTo>
                  <a:pt x="1228180" y="5055781"/>
                  <a:pt x="1218748" y="5060818"/>
                  <a:pt x="1209740" y="5065625"/>
                </a:cubicBezTo>
                <a:cubicBezTo>
                  <a:pt x="1200611" y="5070107"/>
                  <a:pt x="1191940" y="5074493"/>
                  <a:pt x="1183858" y="5078783"/>
                </a:cubicBezTo>
                <a:cubicBezTo>
                  <a:pt x="1175801" y="5085313"/>
                  <a:pt x="1155843" y="5091783"/>
                  <a:pt x="1129118" y="5098530"/>
                </a:cubicBezTo>
                <a:cubicBezTo>
                  <a:pt x="1115725" y="5101759"/>
                  <a:pt x="1100802" y="5105687"/>
                  <a:pt x="1084543" y="5108591"/>
                </a:cubicBezTo>
                <a:cubicBezTo>
                  <a:pt x="1068283" y="5111338"/>
                  <a:pt x="1050940" y="5114267"/>
                  <a:pt x="1033162" y="5117266"/>
                </a:cubicBezTo>
                <a:cubicBezTo>
                  <a:pt x="997620" y="5123326"/>
                  <a:pt x="960476" y="5130316"/>
                  <a:pt x="925898" y="5135786"/>
                </a:cubicBezTo>
                <a:cubicBezTo>
                  <a:pt x="891440" y="5141906"/>
                  <a:pt x="860162" y="5149859"/>
                  <a:pt x="836555" y="5159389"/>
                </a:cubicBezTo>
                <a:cubicBezTo>
                  <a:pt x="829859" y="5159305"/>
                  <a:pt x="901617" y="5135508"/>
                  <a:pt x="933402" y="5123616"/>
                </a:cubicBezTo>
                <a:cubicBezTo>
                  <a:pt x="900991" y="5128146"/>
                  <a:pt x="872856" y="5137677"/>
                  <a:pt x="849804" y="5144412"/>
                </a:cubicBezTo>
                <a:cubicBezTo>
                  <a:pt x="826751" y="5151027"/>
                  <a:pt x="808649" y="5153389"/>
                  <a:pt x="797351" y="5146414"/>
                </a:cubicBezTo>
                <a:cubicBezTo>
                  <a:pt x="815659" y="5144810"/>
                  <a:pt x="829244" y="5143389"/>
                  <a:pt x="839108" y="5142111"/>
                </a:cubicBezTo>
                <a:cubicBezTo>
                  <a:pt x="848924" y="5140389"/>
                  <a:pt x="855044" y="5138991"/>
                  <a:pt x="858487" y="5137822"/>
                </a:cubicBezTo>
                <a:cubicBezTo>
                  <a:pt x="865389" y="5135472"/>
                  <a:pt x="861607" y="5134074"/>
                  <a:pt x="855296" y="5132786"/>
                </a:cubicBezTo>
                <a:cubicBezTo>
                  <a:pt x="842673" y="5130208"/>
                  <a:pt x="820139" y="5128038"/>
                  <a:pt x="852093" y="5119870"/>
                </a:cubicBezTo>
                <a:cubicBezTo>
                  <a:pt x="818500" y="5125954"/>
                  <a:pt x="783694" y="5130086"/>
                  <a:pt x="753427" y="5135882"/>
                </a:cubicBezTo>
                <a:cubicBezTo>
                  <a:pt x="738264" y="5138605"/>
                  <a:pt x="724209" y="5141364"/>
                  <a:pt x="711875" y="5144087"/>
                </a:cubicBezTo>
                <a:cubicBezTo>
                  <a:pt x="699506" y="5146365"/>
                  <a:pt x="688836" y="5148413"/>
                  <a:pt x="680608" y="5150617"/>
                </a:cubicBezTo>
                <a:cubicBezTo>
                  <a:pt x="694424" y="5149533"/>
                  <a:pt x="704214" y="5149160"/>
                  <a:pt x="710972" y="5149245"/>
                </a:cubicBezTo>
                <a:cubicBezTo>
                  <a:pt x="717717" y="5149015"/>
                  <a:pt x="721450" y="5149449"/>
                  <a:pt x="723185" y="5150280"/>
                </a:cubicBezTo>
                <a:cubicBezTo>
                  <a:pt x="726641" y="5151968"/>
                  <a:pt x="722089" y="5155293"/>
                  <a:pt x="717524" y="5158401"/>
                </a:cubicBezTo>
                <a:cubicBezTo>
                  <a:pt x="708383" y="5164547"/>
                  <a:pt x="699326" y="5169895"/>
                  <a:pt x="754968" y="5159077"/>
                </a:cubicBezTo>
                <a:cubicBezTo>
                  <a:pt x="712501" y="5172836"/>
                  <a:pt x="660977" y="5180402"/>
                  <a:pt x="607176" y="5187368"/>
                </a:cubicBezTo>
                <a:cubicBezTo>
                  <a:pt x="580282" y="5191295"/>
                  <a:pt x="552665" y="5191585"/>
                  <a:pt x="525277" y="5192559"/>
                </a:cubicBezTo>
                <a:cubicBezTo>
                  <a:pt x="497900" y="5193090"/>
                  <a:pt x="470706" y="5193548"/>
                  <a:pt x="444509" y="5192126"/>
                </a:cubicBezTo>
                <a:cubicBezTo>
                  <a:pt x="445556" y="5184729"/>
                  <a:pt x="432670" y="5180969"/>
                  <a:pt x="393889" y="5176945"/>
                </a:cubicBezTo>
                <a:lnTo>
                  <a:pt x="362177" y="5186872"/>
                </a:lnTo>
                <a:cubicBezTo>
                  <a:pt x="313459" y="5183656"/>
                  <a:pt x="456903" y="5176571"/>
                  <a:pt x="358877" y="5170233"/>
                </a:cubicBezTo>
                <a:cubicBezTo>
                  <a:pt x="346194" y="5172125"/>
                  <a:pt x="331910" y="5173571"/>
                  <a:pt x="316565" y="5173836"/>
                </a:cubicBezTo>
                <a:cubicBezTo>
                  <a:pt x="301233" y="5173728"/>
                  <a:pt x="284829" y="5172993"/>
                  <a:pt x="267872" y="5171920"/>
                </a:cubicBezTo>
                <a:cubicBezTo>
                  <a:pt x="250913" y="5170848"/>
                  <a:pt x="233389" y="5169401"/>
                  <a:pt x="215842" y="5167860"/>
                </a:cubicBezTo>
                <a:cubicBezTo>
                  <a:pt x="207061" y="5167052"/>
                  <a:pt x="198269" y="5166245"/>
                  <a:pt x="189524" y="5165451"/>
                </a:cubicBezTo>
                <a:cubicBezTo>
                  <a:pt x="180816" y="5164245"/>
                  <a:pt x="172157" y="5163028"/>
                  <a:pt x="163594" y="5161859"/>
                </a:cubicBezTo>
                <a:cubicBezTo>
                  <a:pt x="129390" y="5157197"/>
                  <a:pt x="96930" y="5153209"/>
                  <a:pt x="69891" y="5152136"/>
                </a:cubicBezTo>
                <a:cubicBezTo>
                  <a:pt x="42961" y="5150461"/>
                  <a:pt x="21547" y="5150774"/>
                  <a:pt x="9092" y="5157340"/>
                </a:cubicBezTo>
                <a:lnTo>
                  <a:pt x="0" y="5152985"/>
                </a:lnTo>
                <a:lnTo>
                  <a:pt x="0" y="5147402"/>
                </a:lnTo>
                <a:lnTo>
                  <a:pt x="17312" y="5147558"/>
                </a:lnTo>
                <a:cubicBezTo>
                  <a:pt x="24688" y="5147903"/>
                  <a:pt x="32982" y="5148446"/>
                  <a:pt x="40961" y="5148907"/>
                </a:cubicBezTo>
                <a:cubicBezTo>
                  <a:pt x="48947" y="5149364"/>
                  <a:pt x="56618" y="5149762"/>
                  <a:pt x="62773" y="5149774"/>
                </a:cubicBezTo>
                <a:cubicBezTo>
                  <a:pt x="68963" y="5149521"/>
                  <a:pt x="73625" y="5148978"/>
                  <a:pt x="75516" y="5147943"/>
                </a:cubicBezTo>
                <a:cubicBezTo>
                  <a:pt x="79322" y="5145618"/>
                  <a:pt x="71879" y="5142473"/>
                  <a:pt x="44104" y="5133062"/>
                </a:cubicBezTo>
                <a:cubicBezTo>
                  <a:pt x="61110" y="5133327"/>
                  <a:pt x="79538" y="5134184"/>
                  <a:pt x="97966" y="5135774"/>
                </a:cubicBezTo>
                <a:cubicBezTo>
                  <a:pt x="116356" y="5137436"/>
                  <a:pt x="134760" y="5139870"/>
                  <a:pt x="151767" y="5141942"/>
                </a:cubicBezTo>
                <a:cubicBezTo>
                  <a:pt x="168796" y="5143943"/>
                  <a:pt x="184406" y="5146016"/>
                  <a:pt x="197304" y="5145931"/>
                </a:cubicBezTo>
                <a:cubicBezTo>
                  <a:pt x="210216" y="5145653"/>
                  <a:pt x="220322" y="5144124"/>
                  <a:pt x="226187" y="5140316"/>
                </a:cubicBezTo>
                <a:cubicBezTo>
                  <a:pt x="193295" y="5140412"/>
                  <a:pt x="187694" y="5135990"/>
                  <a:pt x="185116" y="5131327"/>
                </a:cubicBezTo>
                <a:cubicBezTo>
                  <a:pt x="182516" y="5126749"/>
                  <a:pt x="182865" y="5121917"/>
                  <a:pt x="162041" y="5119206"/>
                </a:cubicBezTo>
                <a:lnTo>
                  <a:pt x="88475" y="5120376"/>
                </a:lnTo>
                <a:lnTo>
                  <a:pt x="104397" y="5123062"/>
                </a:lnTo>
                <a:cubicBezTo>
                  <a:pt x="73383" y="5123832"/>
                  <a:pt x="38396" y="5119845"/>
                  <a:pt x="722" y="5114639"/>
                </a:cubicBezTo>
                <a:lnTo>
                  <a:pt x="0" y="5114531"/>
                </a:lnTo>
                <a:lnTo>
                  <a:pt x="0" y="224608"/>
                </a:lnTo>
                <a:lnTo>
                  <a:pt x="138319" y="198154"/>
                </a:lnTo>
                <a:lnTo>
                  <a:pt x="158587" y="196876"/>
                </a:lnTo>
                <a:lnTo>
                  <a:pt x="195583" y="190162"/>
                </a:lnTo>
                <a:cubicBezTo>
                  <a:pt x="215732" y="186690"/>
                  <a:pt x="235305" y="183871"/>
                  <a:pt x="251190" y="179461"/>
                </a:cubicBezTo>
                <a:cubicBezTo>
                  <a:pt x="282047" y="185775"/>
                  <a:pt x="288239" y="187053"/>
                  <a:pt x="222561" y="192317"/>
                </a:cubicBezTo>
                <a:lnTo>
                  <a:pt x="224029" y="192749"/>
                </a:lnTo>
                <a:lnTo>
                  <a:pt x="412614" y="180858"/>
                </a:lnTo>
                <a:lnTo>
                  <a:pt x="406086" y="178269"/>
                </a:lnTo>
                <a:cubicBezTo>
                  <a:pt x="400692" y="172774"/>
                  <a:pt x="417638" y="166220"/>
                  <a:pt x="460853" y="161448"/>
                </a:cubicBezTo>
                <a:cubicBezTo>
                  <a:pt x="440584" y="157052"/>
                  <a:pt x="413664" y="156991"/>
                  <a:pt x="385589" y="155715"/>
                </a:cubicBezTo>
                <a:cubicBezTo>
                  <a:pt x="357516" y="155064"/>
                  <a:pt x="328212" y="152810"/>
                  <a:pt x="300186" y="154401"/>
                </a:cubicBezTo>
                <a:cubicBezTo>
                  <a:pt x="244048" y="156340"/>
                  <a:pt x="192138" y="159244"/>
                  <a:pt x="163582" y="170966"/>
                </a:cubicBezTo>
                <a:lnTo>
                  <a:pt x="179504" y="162122"/>
                </a:lnTo>
                <a:cubicBezTo>
                  <a:pt x="151911" y="162640"/>
                  <a:pt x="123366" y="166328"/>
                  <a:pt x="95388" y="171233"/>
                </a:cubicBezTo>
                <a:cubicBezTo>
                  <a:pt x="88403" y="172558"/>
                  <a:pt x="81442" y="173858"/>
                  <a:pt x="74528" y="175150"/>
                </a:cubicBezTo>
                <a:cubicBezTo>
                  <a:pt x="67687" y="176908"/>
                  <a:pt x="60895" y="178643"/>
                  <a:pt x="54173" y="180355"/>
                </a:cubicBezTo>
                <a:cubicBezTo>
                  <a:pt x="40757" y="183933"/>
                  <a:pt x="27604" y="187439"/>
                  <a:pt x="14910" y="190835"/>
                </a:cubicBezTo>
                <a:lnTo>
                  <a:pt x="0" y="194383"/>
                </a:lnTo>
                <a:lnTo>
                  <a:pt x="0" y="94429"/>
                </a:lnTo>
                <a:lnTo>
                  <a:pt x="9260" y="96529"/>
                </a:lnTo>
                <a:cubicBezTo>
                  <a:pt x="13622" y="97053"/>
                  <a:pt x="18873" y="97222"/>
                  <a:pt x="25377" y="96842"/>
                </a:cubicBezTo>
                <a:cubicBezTo>
                  <a:pt x="35132" y="94289"/>
                  <a:pt x="57763" y="89782"/>
                  <a:pt x="76672" y="87288"/>
                </a:cubicBezTo>
                <a:cubicBezTo>
                  <a:pt x="95509" y="84310"/>
                  <a:pt x="110323" y="80771"/>
                  <a:pt x="103831" y="76119"/>
                </a:cubicBezTo>
                <a:cubicBezTo>
                  <a:pt x="103831" y="76119"/>
                  <a:pt x="127594" y="76638"/>
                  <a:pt x="151369" y="77154"/>
                </a:cubicBezTo>
                <a:cubicBezTo>
                  <a:pt x="163184" y="77443"/>
                  <a:pt x="175012" y="77710"/>
                  <a:pt x="183888" y="77913"/>
                </a:cubicBezTo>
                <a:cubicBezTo>
                  <a:pt x="192728" y="77975"/>
                  <a:pt x="198667" y="78661"/>
                  <a:pt x="198667" y="78661"/>
                </a:cubicBezTo>
                <a:lnTo>
                  <a:pt x="192535" y="62563"/>
                </a:lnTo>
                <a:cubicBezTo>
                  <a:pt x="245530" y="57515"/>
                  <a:pt x="257803" y="67528"/>
                  <a:pt x="305160" y="53864"/>
                </a:cubicBezTo>
                <a:lnTo>
                  <a:pt x="306569" y="38947"/>
                </a:lnTo>
                <a:cubicBezTo>
                  <a:pt x="306569" y="38947"/>
                  <a:pt x="273364" y="40178"/>
                  <a:pt x="240158" y="41405"/>
                </a:cubicBezTo>
                <a:cubicBezTo>
                  <a:pt x="223525" y="42032"/>
                  <a:pt x="206904" y="42682"/>
                  <a:pt x="194439" y="43165"/>
                </a:cubicBezTo>
                <a:cubicBezTo>
                  <a:pt x="188188" y="43299"/>
                  <a:pt x="183022" y="43756"/>
                  <a:pt x="179384" y="44105"/>
                </a:cubicBezTo>
                <a:cubicBezTo>
                  <a:pt x="240375" y="33320"/>
                  <a:pt x="190983" y="28683"/>
                  <a:pt x="265017" y="19647"/>
                </a:cubicBezTo>
                <a:cubicBezTo>
                  <a:pt x="183359" y="42356"/>
                  <a:pt x="324249" y="22658"/>
                  <a:pt x="332981" y="37200"/>
                </a:cubicBezTo>
                <a:lnTo>
                  <a:pt x="387132" y="27477"/>
                </a:lnTo>
                <a:lnTo>
                  <a:pt x="373293" y="31767"/>
                </a:lnTo>
                <a:cubicBezTo>
                  <a:pt x="394768" y="35020"/>
                  <a:pt x="407401" y="33333"/>
                  <a:pt x="420987" y="30910"/>
                </a:cubicBezTo>
                <a:cubicBezTo>
                  <a:pt x="434560" y="28609"/>
                  <a:pt x="449074" y="24864"/>
                  <a:pt x="474053" y="26803"/>
                </a:cubicBezTo>
                <a:cubicBezTo>
                  <a:pt x="444654" y="21356"/>
                  <a:pt x="420168" y="18632"/>
                  <a:pt x="393611" y="16586"/>
                </a:cubicBezTo>
                <a:cubicBezTo>
                  <a:pt x="367102" y="15296"/>
                  <a:pt x="338426" y="14924"/>
                  <a:pt x="301137" y="22754"/>
                </a:cubicBezTo>
                <a:cubicBezTo>
                  <a:pt x="328212" y="16273"/>
                  <a:pt x="369054" y="11971"/>
                  <a:pt x="406510" y="7284"/>
                </a:cubicBezTo>
                <a:cubicBezTo>
                  <a:pt x="425239" y="5248"/>
                  <a:pt x="443136" y="2920"/>
                  <a:pt x="458023" y="2115"/>
                </a:cubicBezTo>
                <a:cubicBezTo>
                  <a:pt x="472898" y="1416"/>
                  <a:pt x="484784" y="1043"/>
                  <a:pt x="491506" y="1077"/>
                </a:cubicBezTo>
                <a:close/>
              </a:path>
            </a:pathLst>
          </a:custGeom>
          <a:solidFill>
            <a:schemeClr val="bg1">
              <a:lumMod val="85000"/>
            </a:schemeClr>
          </a:solidFill>
        </p:spPr>
        <p:txBody>
          <a:bodyPr wrap="square">
            <a:noAutofit/>
          </a:bodyPr>
          <a:lstStyle>
            <a:lvl1pPr>
              <a:defRPr/>
            </a:lvl1pPr>
          </a:lstStyle>
          <a:p>
            <a:r>
              <a:rPr lang="fr-FR"/>
              <a:t>Picture</a:t>
            </a:r>
          </a:p>
        </p:txBody>
      </p:sp>
      <p:sp>
        <p:nvSpPr>
          <p:cNvPr id="140" name="Text Placeholder 139">
            <a:extLst>
              <a:ext uri="{FF2B5EF4-FFF2-40B4-BE49-F238E27FC236}">
                <a16:creationId xmlns:a16="http://schemas.microsoft.com/office/drawing/2014/main" id="{C06AE66A-BC80-AB49-B531-81DE518008B3}"/>
              </a:ext>
            </a:extLst>
          </p:cNvPr>
          <p:cNvSpPr>
            <a:spLocks noGrp="1"/>
          </p:cNvSpPr>
          <p:nvPr>
            <p:ph type="body" sz="quarter" idx="15" hasCustomPrompt="1"/>
          </p:nvPr>
        </p:nvSpPr>
        <p:spPr>
          <a:xfrm>
            <a:off x="3834001" y="1800000"/>
            <a:ext cx="7571353" cy="192042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6" name="Text Placeholder 139">
            <a:extLst>
              <a:ext uri="{FF2B5EF4-FFF2-40B4-BE49-F238E27FC236}">
                <a16:creationId xmlns:a16="http://schemas.microsoft.com/office/drawing/2014/main" id="{E950DDD1-BD32-824B-9E91-64663697D78A}"/>
              </a:ext>
            </a:extLst>
          </p:cNvPr>
          <p:cNvSpPr>
            <a:spLocks noGrp="1"/>
          </p:cNvSpPr>
          <p:nvPr>
            <p:ph type="body" sz="quarter" idx="16" hasCustomPrompt="1"/>
          </p:nvPr>
        </p:nvSpPr>
        <p:spPr>
          <a:xfrm>
            <a:off x="3834001" y="3921977"/>
            <a:ext cx="7571353" cy="2121977"/>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E22E220F-F3DA-5BA8-5A21-677CA844B89E}"/>
              </a:ext>
            </a:extLst>
          </p:cNvPr>
          <p:cNvSpPr>
            <a:spLocks noGrp="1"/>
          </p:cNvSpPr>
          <p:nvPr>
            <p:ph type="ftr" sz="quarter" idx="17"/>
          </p:nvPr>
        </p:nvSpPr>
        <p:spPr/>
        <p:txBody>
          <a:bodyPr/>
          <a:lstStyle/>
          <a:p>
            <a:r>
              <a:rPr lang="en-GB"/>
              <a:t>Footer</a:t>
            </a:r>
          </a:p>
        </p:txBody>
      </p:sp>
      <p:sp>
        <p:nvSpPr>
          <p:cNvPr id="13" name="Rectangle 12">
            <a:extLst>
              <a:ext uri="{FF2B5EF4-FFF2-40B4-BE49-F238E27FC236}">
                <a16:creationId xmlns:a16="http://schemas.microsoft.com/office/drawing/2014/main" id="{F527EE5B-9673-4B74-A66C-A605201F5792}"/>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8" name="Graphic 17">
            <a:extLst>
              <a:ext uri="{FF2B5EF4-FFF2-40B4-BE49-F238E27FC236}">
                <a16:creationId xmlns:a16="http://schemas.microsoft.com/office/drawing/2014/main" id="{3BC06A9E-A741-4332-8A31-37494BB7A9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9" name="Oval 6">
            <a:extLst>
              <a:ext uri="{FF2B5EF4-FFF2-40B4-BE49-F238E27FC236}">
                <a16:creationId xmlns:a16="http://schemas.microsoft.com/office/drawing/2014/main" id="{19065C14-A0A7-46FC-AADB-AEEF2568A480}"/>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806FFA04-65C3-4B35-9414-8287A4485C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79786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2" name="Rectangle 11">
            <a:extLst>
              <a:ext uri="{FF2B5EF4-FFF2-40B4-BE49-F238E27FC236}">
                <a16:creationId xmlns:a16="http://schemas.microsoft.com/office/drawing/2014/main" id="{D74032A9-9C7C-4572-AE44-2C2AD2DE13C9}"/>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E38582B6-F368-4AE1-901D-C3DD4EFF02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35819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n-lt"/>
                <a:cs typeface="Poppins" pitchFamily="2" charset="77"/>
              </a:defRPr>
            </a:lvl1pPr>
          </a:lstStyle>
          <a:p>
            <a:r>
              <a:rPr lang="en-GB"/>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55" r:id="rId1"/>
    <p:sldLayoutId id="2147483738" r:id="rId2"/>
    <p:sldLayoutId id="2147484035" r:id="rId3"/>
    <p:sldLayoutId id="2147484026" r:id="rId4"/>
    <p:sldLayoutId id="2147484033" r:id="rId5"/>
    <p:sldLayoutId id="2147484028" r:id="rId6"/>
    <p:sldLayoutId id="2147484029" r:id="rId7"/>
    <p:sldLayoutId id="2147484006" r:id="rId8"/>
    <p:sldLayoutId id="2147484038" r:id="rId9"/>
    <p:sldLayoutId id="2147484037" r:id="rId10"/>
    <p:sldLayoutId id="2147484032" r:id="rId11"/>
    <p:sldLayoutId id="2147484030" r:id="rId12"/>
    <p:sldLayoutId id="2147484034" r:id="rId13"/>
    <p:sldLayoutId id="2147484039" r:id="rId14"/>
    <p:sldLayoutId id="2147484036" r:id="rId15"/>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7"/>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7"/>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7"/>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7"/>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0.xml"/><Relationship Id="rId3" Type="http://schemas.openxmlformats.org/officeDocument/2006/relationships/image" Target="../media/image7.jpeg"/><Relationship Id="rId7" Type="http://schemas.openxmlformats.org/officeDocument/2006/relationships/slide" Target="slide12.xml"/><Relationship Id="rId12" Type="http://schemas.openxmlformats.org/officeDocument/2006/relationships/slide" Target="slide25.xml"/><Relationship Id="rId17" Type="http://schemas.openxmlformats.org/officeDocument/2006/relationships/slide" Target="slide42.xml"/><Relationship Id="rId2" Type="http://schemas.openxmlformats.org/officeDocument/2006/relationships/notesSlide" Target="../notesSlides/notesSlide2.xml"/><Relationship Id="rId16" Type="http://schemas.openxmlformats.org/officeDocument/2006/relationships/slide" Target="slide39.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6.xml"/><Relationship Id="rId10" Type="http://schemas.openxmlformats.org/officeDocument/2006/relationships/slide" Target="slide18.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42.jpeg"/><Relationship Id="rId7" Type="http://schemas.openxmlformats.org/officeDocument/2006/relationships/image" Target="../media/image44.emf"/><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s://www.facebook.com/etsi.standards" TargetMode="External"/><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45.emf"/></Relationships>
</file>

<file path=ppt/slides/_rels/slide44.xml.rels><?xml version="1.0" encoding="UTF-8" standalone="yes"?>
<Relationships xmlns="http://schemas.openxmlformats.org/package/2006/relationships"><Relationship Id="rId3" Type="http://schemas.openxmlformats.org/officeDocument/2006/relationships/hyperlink" Target="mailto:ipresign@etsi.org"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hyperlink" Target="mailto:helpdesk@etsi.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2E10A6-CA4E-4ECF-99F7-05C033772EAC}"/>
              </a:ext>
            </a:extLst>
          </p:cNvPr>
          <p:cNvSpPr>
            <a:spLocks noGrp="1"/>
          </p:cNvSpPr>
          <p:nvPr>
            <p:ph type="title"/>
          </p:nvPr>
        </p:nvSpPr>
        <p:spPr>
          <a:xfrm>
            <a:off x="548518" y="2625100"/>
            <a:ext cx="11507357" cy="1263319"/>
          </a:xfrm>
        </p:spPr>
        <p:txBody>
          <a:bodyPr/>
          <a:lstStyle/>
          <a:p>
            <a:r>
              <a:rPr lang="en-GB" sz="3200" b="1" i="0" kern="1200" dirty="0">
                <a:solidFill>
                  <a:schemeClr val="accent1"/>
                </a:solidFill>
                <a:effectLst/>
                <a:latin typeface="+mj-lt"/>
                <a:ea typeface="+mj-ea"/>
                <a:cs typeface="Poppins" pitchFamily="2" charset="77"/>
              </a:rPr>
              <a:t>User guide:</a:t>
            </a:r>
            <a:br>
              <a:rPr lang="en-GB" sz="3200" b="1" i="0" kern="1200" dirty="0">
                <a:solidFill>
                  <a:schemeClr val="accent1"/>
                </a:solidFill>
                <a:effectLst/>
                <a:latin typeface="+mj-lt"/>
                <a:ea typeface="+mj-ea"/>
                <a:cs typeface="Poppins" pitchFamily="2" charset="77"/>
              </a:rPr>
            </a:br>
            <a:r>
              <a:rPr lang="en-GB" sz="3200" b="1" i="0" kern="1200" dirty="0">
                <a:solidFill>
                  <a:schemeClr val="accent1"/>
                </a:solidFill>
                <a:effectLst/>
                <a:latin typeface="+mj-lt"/>
                <a:ea typeface="+mj-ea"/>
                <a:cs typeface="Poppins" pitchFamily="2" charset="77"/>
              </a:rPr>
              <a:t>How to use IPR un-normalized patents update feature </a:t>
            </a:r>
            <a:br>
              <a:rPr lang="en-GB" sz="3200" b="1" i="0" kern="1200" dirty="0">
                <a:solidFill>
                  <a:schemeClr val="accent1"/>
                </a:solidFill>
                <a:effectLst/>
                <a:latin typeface="+mj-lt"/>
                <a:ea typeface="+mj-ea"/>
                <a:cs typeface="Poppins" pitchFamily="2" charset="77"/>
              </a:rPr>
            </a:br>
            <a:br>
              <a:rPr lang="en-GB" dirty="0"/>
            </a:br>
            <a:endParaRPr lang="en-US" b="1" dirty="0"/>
          </a:p>
        </p:txBody>
      </p:sp>
      <p:sp>
        <p:nvSpPr>
          <p:cNvPr id="9" name="Text Placeholder 8">
            <a:extLst>
              <a:ext uri="{FF2B5EF4-FFF2-40B4-BE49-F238E27FC236}">
                <a16:creationId xmlns:a16="http://schemas.microsoft.com/office/drawing/2014/main" id="{C71B5C60-4F2A-356B-7844-CCAAB36A260B}"/>
              </a:ext>
            </a:extLst>
          </p:cNvPr>
          <p:cNvSpPr>
            <a:spLocks noGrp="1"/>
          </p:cNvSpPr>
          <p:nvPr>
            <p:ph type="body" sz="quarter" idx="16"/>
          </p:nvPr>
        </p:nvSpPr>
        <p:spPr/>
        <p:txBody>
          <a:bodyPr/>
          <a:lstStyle/>
          <a:p>
            <a:r>
              <a:rPr lang="en-GB" dirty="0">
                <a:latin typeface="+mn-lt"/>
              </a:rPr>
              <a:t>For: the users </a:t>
            </a:r>
          </a:p>
        </p:txBody>
      </p:sp>
      <p:sp>
        <p:nvSpPr>
          <p:cNvPr id="8" name="Text Placeholder 7">
            <a:extLst>
              <a:ext uri="{FF2B5EF4-FFF2-40B4-BE49-F238E27FC236}">
                <a16:creationId xmlns:a16="http://schemas.microsoft.com/office/drawing/2014/main" id="{31A86AC2-EB48-C9AC-90D4-00C0D9B42056}"/>
              </a:ext>
            </a:extLst>
          </p:cNvPr>
          <p:cNvSpPr>
            <a:spLocks noGrp="1"/>
          </p:cNvSpPr>
          <p:nvPr>
            <p:ph type="body" sz="quarter" idx="13"/>
          </p:nvPr>
        </p:nvSpPr>
        <p:spPr/>
        <p:txBody>
          <a:bodyPr/>
          <a:lstStyle/>
          <a:p>
            <a:r>
              <a:rPr lang="en-GB" dirty="0">
                <a:latin typeface="+mn-lt"/>
              </a:rPr>
              <a:t>17</a:t>
            </a:r>
            <a:r>
              <a:rPr lang="en-GB" sz="1400" dirty="0">
                <a:latin typeface="+mn-lt"/>
              </a:rPr>
              <a:t>/</a:t>
            </a:r>
            <a:r>
              <a:rPr lang="en-GB" dirty="0">
                <a:latin typeface="+mn-lt"/>
              </a:rPr>
              <a:t>08</a:t>
            </a:r>
            <a:r>
              <a:rPr lang="en-GB" sz="1400" dirty="0">
                <a:latin typeface="+mn-lt"/>
              </a:rPr>
              <a:t>/</a:t>
            </a:r>
            <a:r>
              <a:rPr lang="en-GB" dirty="0">
                <a:latin typeface="+mn-lt"/>
              </a:rPr>
              <a:t>2023</a:t>
            </a:r>
            <a:endParaRPr lang="en-GB" sz="1400" dirty="0">
              <a:latin typeface="+mn-lt"/>
            </a:endParaRPr>
          </a:p>
        </p:txBody>
      </p:sp>
    </p:spTree>
    <p:extLst>
      <p:ext uri="{BB962C8B-B14F-4D97-AF65-F5344CB8AC3E}">
        <p14:creationId xmlns:p14="http://schemas.microsoft.com/office/powerpoint/2010/main" val="353953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2"/>
            <a:ext cx="9325476" cy="590154"/>
          </a:xfrm>
        </p:spPr>
        <p:txBody>
          <a:bodyPr/>
          <a:lstStyle/>
          <a:p>
            <a:r>
              <a:rPr lang="en-GB" dirty="0">
                <a:latin typeface="+mj-lt"/>
              </a:rPr>
              <a:t>Normalize a patent </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529296" y="1063790"/>
            <a:ext cx="9858564" cy="1872232"/>
          </a:xfrm>
        </p:spPr>
        <p:txBody>
          <a:bodyPr/>
          <a:lstStyle/>
          <a:p>
            <a:pPr algn="just"/>
            <a:r>
              <a:rPr lang="en-GB" dirty="0"/>
              <a:t>Click on ‘Select normalized patent’ button, the normalization confirmation pop-up appears, mapping the un-normalized data into normalized with 2 action buttons: </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marL="0" lvl="2" indent="0" algn="just">
              <a:spcBef>
                <a:spcPts val="1000"/>
              </a:spcBef>
              <a:buNone/>
            </a:pPr>
            <a:endParaRPr lang="en-GB" sz="1800" dirty="0"/>
          </a:p>
          <a:p>
            <a:pPr marL="914400" lvl="2" indent="0">
              <a:buNone/>
            </a:pPr>
            <a:endParaRPr lang="en-GB" dirty="0"/>
          </a:p>
          <a:p>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10</a:t>
            </a:fld>
            <a:endParaRPr lang="en-GB"/>
          </a:p>
        </p:txBody>
      </p:sp>
      <p:pic>
        <p:nvPicPr>
          <p:cNvPr id="4" name="Picture 3">
            <a:extLst>
              <a:ext uri="{FF2B5EF4-FFF2-40B4-BE49-F238E27FC236}">
                <a16:creationId xmlns:a16="http://schemas.microsoft.com/office/drawing/2014/main" id="{34BCFE7B-9D60-38C7-4E70-42FE010244CF}"/>
              </a:ext>
            </a:extLst>
          </p:cNvPr>
          <p:cNvPicPr>
            <a:picLocks noChangeAspect="1"/>
          </p:cNvPicPr>
          <p:nvPr/>
        </p:nvPicPr>
        <p:blipFill>
          <a:blip r:embed="rId3"/>
          <a:stretch>
            <a:fillRect/>
          </a:stretch>
        </p:blipFill>
        <p:spPr>
          <a:xfrm>
            <a:off x="3084345" y="1831231"/>
            <a:ext cx="5695326" cy="3593026"/>
          </a:xfrm>
          <a:prstGeom prst="rect">
            <a:avLst/>
          </a:prstGeom>
        </p:spPr>
      </p:pic>
    </p:spTree>
    <p:extLst>
      <p:ext uri="{BB962C8B-B14F-4D97-AF65-F5344CB8AC3E}">
        <p14:creationId xmlns:p14="http://schemas.microsoft.com/office/powerpoint/2010/main" val="235563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2"/>
            <a:ext cx="9325476" cy="590154"/>
          </a:xfrm>
        </p:spPr>
        <p:txBody>
          <a:bodyPr/>
          <a:lstStyle/>
          <a:p>
            <a:r>
              <a:rPr lang="en-GB" dirty="0">
                <a:latin typeface="+mj-lt"/>
              </a:rPr>
              <a:t>Normalize a patent </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538174" y="797460"/>
            <a:ext cx="9858564" cy="1872232"/>
          </a:xfrm>
        </p:spPr>
        <p:txBody>
          <a:bodyPr/>
          <a:lstStyle/>
          <a:p>
            <a:pPr algn="just"/>
            <a:r>
              <a:rPr lang="en-GB" dirty="0"/>
              <a:t>If clicked ‘No’:</a:t>
            </a:r>
          </a:p>
          <a:p>
            <a:pPr lvl="2" algn="just"/>
            <a:r>
              <a:rPr lang="en-GB" dirty="0"/>
              <a:t>The normalization confirmation pop-up closes immediately</a:t>
            </a:r>
          </a:p>
          <a:p>
            <a:pPr lvl="2" algn="just"/>
            <a:r>
              <a:rPr lang="en-GB" dirty="0"/>
              <a:t>No data modifications are done in the session</a:t>
            </a:r>
          </a:p>
          <a:p>
            <a:pPr lvl="2" algn="just"/>
            <a:r>
              <a:rPr lang="en-GB" dirty="0"/>
              <a:t>The ‘Search and select patent for normalization’ pop-up is still shown/active </a:t>
            </a:r>
          </a:p>
          <a:p>
            <a:pPr lvl="2" algn="just"/>
            <a:r>
              <a:rPr lang="en-GB" dirty="0"/>
              <a:t>The search results are still visible</a:t>
            </a:r>
          </a:p>
          <a:p>
            <a:pPr lvl="2" algn="just"/>
            <a:r>
              <a:rPr lang="en-GB" dirty="0"/>
              <a:t>The user is allowed to use the button "Select normalized patent" for any patent listed in the search results</a:t>
            </a:r>
          </a:p>
          <a:p>
            <a:pPr algn="just"/>
            <a:r>
              <a:rPr lang="en-GB" dirty="0"/>
              <a:t>If clicked ‘Yes’:</a:t>
            </a:r>
          </a:p>
          <a:p>
            <a:pPr lvl="2" algn="just"/>
            <a:r>
              <a:rPr lang="en-GB" dirty="0"/>
              <a:t>The normalization confirmation pop-up closes</a:t>
            </a:r>
          </a:p>
          <a:p>
            <a:pPr lvl="2" algn="just"/>
            <a:r>
              <a:rPr lang="en-GB" dirty="0"/>
              <a:t>The ‘Search and select patent for normalization’ pop-up closes</a:t>
            </a:r>
          </a:p>
          <a:p>
            <a:pPr lvl="2" algn="just"/>
            <a:r>
              <a:rPr lang="en-GB" dirty="0"/>
              <a:t>The patent that has been "normalized" is now displayed as ‘formerly un-normalized’ in the session page. i.e., each patent field that had a value when before the normalization is now followed by a special icon. This icon is displayed on the right-hand side of each ‘replaced’ patent field. When the user moves the mouse over the icon, the original un-normalized data is displayed. This icon is displayed on each value that were not empty and has been replaced during the normalization</a:t>
            </a:r>
          </a:p>
          <a:p>
            <a:pPr lvl="2" algn="just"/>
            <a:r>
              <a:rPr lang="en-GB" dirty="0"/>
              <a:t>The patent is no longer displayed in purple</a:t>
            </a:r>
          </a:p>
          <a:p>
            <a:pPr lvl="2" algn="just"/>
            <a:r>
              <a:rPr lang="en-GB" dirty="0"/>
              <a:t>The button ‘Normalize’ becomes disabled/greyed-out  but is still visible</a:t>
            </a:r>
          </a:p>
          <a:p>
            <a:pPr lvl="2" algn="just"/>
            <a:r>
              <a:rPr lang="en-GB" dirty="0"/>
              <a:t>A new button ‘Undo’ appears, on the right side of ‘Normalize’. It is enabled:</a:t>
            </a:r>
          </a:p>
          <a:p>
            <a:pPr lvl="2"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marL="0" lvl="2" indent="0" algn="just">
              <a:spcBef>
                <a:spcPts val="1000"/>
              </a:spcBef>
              <a:buNone/>
            </a:pPr>
            <a:endParaRPr lang="en-GB" sz="1800" dirty="0"/>
          </a:p>
          <a:p>
            <a:pPr marL="914400" lvl="2" indent="0">
              <a:buNone/>
            </a:pPr>
            <a:endParaRPr lang="en-GB" dirty="0"/>
          </a:p>
          <a:p>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11</a:t>
            </a:fld>
            <a:endParaRPr lang="en-GB"/>
          </a:p>
        </p:txBody>
      </p:sp>
      <p:pic>
        <p:nvPicPr>
          <p:cNvPr id="7" name="Picture 6">
            <a:extLst>
              <a:ext uri="{FF2B5EF4-FFF2-40B4-BE49-F238E27FC236}">
                <a16:creationId xmlns:a16="http://schemas.microsoft.com/office/drawing/2014/main" id="{1C495889-BFA2-FF07-ED2C-E352755D53A3}"/>
              </a:ext>
            </a:extLst>
          </p:cNvPr>
          <p:cNvPicPr>
            <a:picLocks noChangeAspect="1"/>
          </p:cNvPicPr>
          <p:nvPr/>
        </p:nvPicPr>
        <p:blipFill>
          <a:blip r:embed="rId3"/>
          <a:stretch>
            <a:fillRect/>
          </a:stretch>
        </p:blipFill>
        <p:spPr>
          <a:xfrm>
            <a:off x="195309" y="5565851"/>
            <a:ext cx="11551802" cy="707567"/>
          </a:xfrm>
          <a:prstGeom prst="rect">
            <a:avLst/>
          </a:prstGeom>
        </p:spPr>
      </p:pic>
    </p:spTree>
    <p:extLst>
      <p:ext uri="{BB962C8B-B14F-4D97-AF65-F5344CB8AC3E}">
        <p14:creationId xmlns:p14="http://schemas.microsoft.com/office/powerpoint/2010/main" val="316231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421479"/>
          </a:xfrm>
        </p:spPr>
        <p:txBody>
          <a:bodyPr/>
          <a:lstStyle/>
          <a:p>
            <a:r>
              <a:rPr lang="en-GB" dirty="0">
                <a:latin typeface="+mj-lt"/>
              </a:rPr>
              <a:t>Undo patent normalization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3" y="1063790"/>
            <a:ext cx="10583701" cy="1661655"/>
          </a:xfrm>
        </p:spPr>
        <p:txBody>
          <a:bodyPr/>
          <a:lstStyle/>
          <a:p>
            <a:r>
              <a:rPr lang="en-GB" noProof="0" dirty="0"/>
              <a:t>The </a:t>
            </a:r>
            <a:r>
              <a:rPr lang="en-GB" dirty="0"/>
              <a:t>‘</a:t>
            </a:r>
            <a:r>
              <a:rPr lang="en-GB" noProof="0" dirty="0"/>
              <a:t>Undo’ action refers to the normalization of an un-normalized patent.</a:t>
            </a:r>
          </a:p>
          <a:p>
            <a:r>
              <a:rPr lang="en-GB" noProof="0" dirty="0"/>
              <a:t>This action is only available during update sessions ‘in progress’ and for un-normalized patents which are currently marked as </a:t>
            </a:r>
            <a:r>
              <a:rPr lang="en-GB" dirty="0"/>
              <a:t>‘</a:t>
            </a:r>
            <a:r>
              <a:rPr lang="en-GB" noProof="0" dirty="0"/>
              <a:t>normalized’ during the session. </a:t>
            </a:r>
          </a:p>
          <a:p>
            <a:r>
              <a:rPr lang="en-GB" noProof="0" dirty="0"/>
              <a:t>An </a:t>
            </a:r>
            <a:r>
              <a:rPr lang="en-GB" dirty="0"/>
              <a:t>‘</a:t>
            </a:r>
            <a:r>
              <a:rPr lang="en-GB" noProof="0" dirty="0"/>
              <a:t>Undo’ button is displayed for each patent currently marked as normalized due to an un-normalized patent update done during the ‘in progress’ session.</a:t>
            </a:r>
          </a:p>
          <a:p>
            <a:r>
              <a:rPr lang="en-GB" dirty="0"/>
              <a:t>‘Undo’ button is hidden and disabled:</a:t>
            </a:r>
          </a:p>
          <a:p>
            <a:pPr lvl="2" algn="just"/>
            <a:r>
              <a:rPr lang="en-GB" dirty="0"/>
              <a:t>By default.</a:t>
            </a:r>
          </a:p>
          <a:p>
            <a:pPr lvl="2" algn="just"/>
            <a:r>
              <a:rPr lang="en-GB" dirty="0"/>
              <a:t>If the un-normalized patent is currently flagged as ‘Abandoned’ in the session.</a:t>
            </a:r>
          </a:p>
          <a:p>
            <a:pPr lvl="2" algn="just"/>
            <a:r>
              <a:rPr lang="en-GB" dirty="0"/>
              <a:t>If the un-normalized patent is not currently marked as normalized in the session:</a:t>
            </a:r>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12</a:t>
            </a:fld>
            <a:endParaRPr lang="en-GB"/>
          </a:p>
        </p:txBody>
      </p:sp>
      <p:pic>
        <p:nvPicPr>
          <p:cNvPr id="8" name="Picture 7">
            <a:extLst>
              <a:ext uri="{FF2B5EF4-FFF2-40B4-BE49-F238E27FC236}">
                <a16:creationId xmlns:a16="http://schemas.microsoft.com/office/drawing/2014/main" id="{22A9AD1A-A5C9-A844-2E62-408E6AF2EEB6}"/>
              </a:ext>
            </a:extLst>
          </p:cNvPr>
          <p:cNvPicPr>
            <a:picLocks noChangeAspect="1"/>
          </p:cNvPicPr>
          <p:nvPr/>
        </p:nvPicPr>
        <p:blipFill>
          <a:blip r:embed="rId3"/>
          <a:stretch>
            <a:fillRect/>
          </a:stretch>
        </p:blipFill>
        <p:spPr>
          <a:xfrm>
            <a:off x="543017" y="4132556"/>
            <a:ext cx="11105965" cy="1543715"/>
          </a:xfrm>
          <a:prstGeom prst="rect">
            <a:avLst/>
          </a:prstGeom>
        </p:spPr>
      </p:pic>
    </p:spTree>
    <p:extLst>
      <p:ext uri="{BB962C8B-B14F-4D97-AF65-F5344CB8AC3E}">
        <p14:creationId xmlns:p14="http://schemas.microsoft.com/office/powerpoint/2010/main" val="6279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421479"/>
          </a:xfrm>
        </p:spPr>
        <p:txBody>
          <a:bodyPr/>
          <a:lstStyle/>
          <a:p>
            <a:r>
              <a:rPr lang="en-GB" dirty="0">
                <a:latin typeface="+mj-lt"/>
              </a:rPr>
              <a:t>Undo patent normalization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3" y="1063790"/>
            <a:ext cx="10914129" cy="1661655"/>
          </a:xfrm>
        </p:spPr>
        <p:txBody>
          <a:bodyPr/>
          <a:lstStyle/>
          <a:p>
            <a:r>
              <a:rPr lang="en-GB" noProof="0" dirty="0"/>
              <a:t>The </a:t>
            </a:r>
            <a:r>
              <a:rPr lang="en-GB" dirty="0"/>
              <a:t>‘</a:t>
            </a:r>
            <a:r>
              <a:rPr lang="en-GB" noProof="0" dirty="0"/>
              <a:t>Undo’ button is visible and enabled only </a:t>
            </a:r>
            <a:r>
              <a:rPr lang="en-GB" dirty="0"/>
              <a:t>if the un-normalized patent is currently normalized in the session.</a:t>
            </a:r>
          </a:p>
          <a:p>
            <a:r>
              <a:rPr lang="en-GB" dirty="0"/>
              <a:t>Upon clicking ‘Undo’ button:</a:t>
            </a:r>
          </a:p>
          <a:p>
            <a:endParaRPr lang="en-GB" dirty="0"/>
          </a:p>
          <a:p>
            <a:pPr lvl="2" algn="just"/>
            <a:r>
              <a:rPr lang="en-GB" dirty="0"/>
              <a:t>The normalization that was previously done in the session is immediately undone</a:t>
            </a:r>
          </a:p>
          <a:p>
            <a:pPr lvl="2" algn="just"/>
            <a:r>
              <a:rPr lang="en-GB" dirty="0"/>
              <a:t>The un-normalized patent display is instantly refreshed: it is displayed in its original form - in purple and with the original values only</a:t>
            </a:r>
          </a:p>
          <a:p>
            <a:pPr lvl="2" algn="just"/>
            <a:r>
              <a:rPr lang="en-GB" dirty="0"/>
              <a:t>No EPO patent number is mapped anymore to the respective un-normalized patent</a:t>
            </a:r>
          </a:p>
          <a:p>
            <a:pPr lvl="2" algn="just"/>
            <a:r>
              <a:rPr lang="en-GB" dirty="0"/>
              <a:t>The ‘Undo’ button becomes hidden and disabled</a:t>
            </a:r>
          </a:p>
          <a:p>
            <a:pPr lvl="2" algn="just"/>
            <a:r>
              <a:rPr lang="en-GB" dirty="0"/>
              <a:t>The ‘Normalize’ button becomes enabled</a:t>
            </a:r>
          </a:p>
          <a:p>
            <a:pPr lvl="2" algn="just"/>
            <a:r>
              <a:rPr lang="en-GB" dirty="0"/>
              <a:t>The ‘Abandon’ checkbox remains visible/usable:</a:t>
            </a:r>
          </a:p>
          <a:p>
            <a:pPr lvl="2" algn="just"/>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13</a:t>
            </a:fld>
            <a:endParaRPr lang="en-GB"/>
          </a:p>
        </p:txBody>
      </p:sp>
      <p:pic>
        <p:nvPicPr>
          <p:cNvPr id="4" name="Picture 3">
            <a:extLst>
              <a:ext uri="{FF2B5EF4-FFF2-40B4-BE49-F238E27FC236}">
                <a16:creationId xmlns:a16="http://schemas.microsoft.com/office/drawing/2014/main" id="{EB3BE37D-5FD9-D830-7F5A-ADFAB6B43E3B}"/>
              </a:ext>
            </a:extLst>
          </p:cNvPr>
          <p:cNvPicPr>
            <a:picLocks noChangeAspect="1"/>
          </p:cNvPicPr>
          <p:nvPr/>
        </p:nvPicPr>
        <p:blipFill>
          <a:blip r:embed="rId3"/>
          <a:stretch>
            <a:fillRect/>
          </a:stretch>
        </p:blipFill>
        <p:spPr>
          <a:xfrm>
            <a:off x="507841" y="4261472"/>
            <a:ext cx="11173792" cy="542345"/>
          </a:xfrm>
          <a:prstGeom prst="rect">
            <a:avLst/>
          </a:prstGeom>
        </p:spPr>
      </p:pic>
    </p:spTree>
    <p:extLst>
      <p:ext uri="{BB962C8B-B14F-4D97-AF65-F5344CB8AC3E}">
        <p14:creationId xmlns:p14="http://schemas.microsoft.com/office/powerpoint/2010/main" val="8471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10699110" cy="421479"/>
          </a:xfrm>
        </p:spPr>
        <p:txBody>
          <a:bodyPr/>
          <a:lstStyle/>
          <a:p>
            <a:r>
              <a:rPr lang="en-GB" dirty="0">
                <a:latin typeface="+mj-lt"/>
              </a:rPr>
              <a:t>Abandon / undo abandonment of an un-normalized patent</a:t>
            </a:r>
            <a:br>
              <a:rPr lang="en-GB" dirty="0">
                <a:latin typeface="+mj-lt"/>
              </a:rPr>
            </a:b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68333" y="431396"/>
            <a:ext cx="10914129" cy="1661655"/>
          </a:xfrm>
        </p:spPr>
        <p:txBody>
          <a:bodyPr/>
          <a:lstStyle/>
          <a:p>
            <a:endParaRPr lang="en-GB" noProof="0" dirty="0"/>
          </a:p>
          <a:p>
            <a:r>
              <a:rPr lang="en-GB" noProof="0" dirty="0"/>
              <a:t>Any un-normalized patent that is editable via the un-normalized patent update session 'in progress' can be flagged as 'abandoned’.   </a:t>
            </a:r>
          </a:p>
          <a:p>
            <a:r>
              <a:rPr lang="en-GB" noProof="0" dirty="0"/>
              <a:t>A checkbox 'Abandon':</a:t>
            </a:r>
          </a:p>
          <a:p>
            <a:pPr lvl="2" algn="just"/>
            <a:r>
              <a:rPr lang="en-GB" dirty="0"/>
              <a:t>Is visible for each eligible patent</a:t>
            </a:r>
          </a:p>
          <a:p>
            <a:pPr lvl="2" algn="just"/>
            <a:r>
              <a:rPr lang="en-GB" dirty="0"/>
              <a:t>Is visible even if an un-normalized patent has already been normalized in the current update session</a:t>
            </a:r>
          </a:p>
          <a:p>
            <a:pPr lvl="2" algn="just"/>
            <a:r>
              <a:rPr lang="en-GB" dirty="0"/>
              <a:t>Is unchecked by default:</a:t>
            </a:r>
          </a:p>
          <a:p>
            <a:pPr lvl="2" algn="just"/>
            <a:endParaRPr lang="en-GB" dirty="0"/>
          </a:p>
          <a:p>
            <a:pPr marL="914400" lvl="2" indent="0" algn="just">
              <a:buNone/>
            </a:pPr>
            <a:endParaRPr lang="en-GB" dirty="0"/>
          </a:p>
          <a:p>
            <a:pPr marL="0" lvl="2" indent="0">
              <a:spcBef>
                <a:spcPts val="1000"/>
              </a:spcBef>
              <a:buNone/>
            </a:pPr>
            <a:r>
              <a:rPr lang="en-GB" sz="1800" dirty="0"/>
              <a:t>When it is checked/ticked:</a:t>
            </a:r>
          </a:p>
          <a:p>
            <a:pPr lvl="2" algn="just"/>
            <a:r>
              <a:rPr lang="en-GB" dirty="0"/>
              <a:t>It appears as checked/ticked</a:t>
            </a:r>
          </a:p>
          <a:p>
            <a:pPr lvl="2" algn="just"/>
            <a:r>
              <a:rPr lang="en-GB" dirty="0"/>
              <a:t>The respective un-normalized patent data are immediately displayed in red instead of purple</a:t>
            </a:r>
          </a:p>
          <a:p>
            <a:pPr lvl="2" algn="just"/>
            <a:r>
              <a:rPr lang="en-GB" dirty="0"/>
              <a:t>The respective patent number fields (‘Application Number' &amp; ‘Publication Number’) values are appended by a red label ‘Abandoned’</a:t>
            </a:r>
          </a:p>
          <a:p>
            <a:pPr lvl="2" algn="just"/>
            <a:r>
              <a:rPr lang="en-GB" dirty="0"/>
              <a:t>The ‘Normalize’ button becomes disabled/greyed-out (but still visible)</a:t>
            </a:r>
          </a:p>
          <a:p>
            <a:pPr lvl="2" algn="just"/>
            <a:r>
              <a:rPr lang="en-GB" dirty="0"/>
              <a:t>The normalization ‘Undo’ button is disabled and hidden</a:t>
            </a:r>
          </a:p>
          <a:p>
            <a:pPr lvl="2" algn="just"/>
            <a:r>
              <a:rPr lang="en-GB" dirty="0"/>
              <a:t>The ‘Abandon’ checkbox remains visible/usable: </a:t>
            </a:r>
          </a:p>
          <a:p>
            <a:pPr lvl="2" algn="just"/>
            <a:endParaRPr lang="en-GB"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14</a:t>
            </a:fld>
            <a:endParaRPr lang="en-GB"/>
          </a:p>
        </p:txBody>
      </p:sp>
      <p:pic>
        <p:nvPicPr>
          <p:cNvPr id="7" name="Picture 6">
            <a:extLst>
              <a:ext uri="{FF2B5EF4-FFF2-40B4-BE49-F238E27FC236}">
                <a16:creationId xmlns:a16="http://schemas.microsoft.com/office/drawing/2014/main" id="{D4704378-66EC-5A61-4A5E-9B266C0BE42B}"/>
              </a:ext>
            </a:extLst>
          </p:cNvPr>
          <p:cNvPicPr>
            <a:picLocks noChangeAspect="1"/>
          </p:cNvPicPr>
          <p:nvPr/>
        </p:nvPicPr>
        <p:blipFill>
          <a:blip r:embed="rId3"/>
          <a:stretch>
            <a:fillRect/>
          </a:stretch>
        </p:blipFill>
        <p:spPr>
          <a:xfrm>
            <a:off x="583687" y="2730366"/>
            <a:ext cx="10807083" cy="325771"/>
          </a:xfrm>
          <a:prstGeom prst="rect">
            <a:avLst/>
          </a:prstGeom>
        </p:spPr>
      </p:pic>
      <p:pic>
        <p:nvPicPr>
          <p:cNvPr id="9" name="Picture 8">
            <a:extLst>
              <a:ext uri="{FF2B5EF4-FFF2-40B4-BE49-F238E27FC236}">
                <a16:creationId xmlns:a16="http://schemas.microsoft.com/office/drawing/2014/main" id="{A518CB39-9DF4-8A0B-3B92-41834E051F03}"/>
              </a:ext>
            </a:extLst>
          </p:cNvPr>
          <p:cNvPicPr>
            <a:picLocks noChangeAspect="1"/>
          </p:cNvPicPr>
          <p:nvPr/>
        </p:nvPicPr>
        <p:blipFill>
          <a:blip r:embed="rId4"/>
          <a:stretch>
            <a:fillRect/>
          </a:stretch>
        </p:blipFill>
        <p:spPr>
          <a:xfrm>
            <a:off x="628488" y="5687678"/>
            <a:ext cx="10923314" cy="314814"/>
          </a:xfrm>
          <a:prstGeom prst="rect">
            <a:avLst/>
          </a:prstGeom>
        </p:spPr>
      </p:pic>
    </p:spTree>
    <p:extLst>
      <p:ext uri="{BB962C8B-B14F-4D97-AF65-F5344CB8AC3E}">
        <p14:creationId xmlns:p14="http://schemas.microsoft.com/office/powerpoint/2010/main" val="210529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10699110" cy="421479"/>
          </a:xfrm>
        </p:spPr>
        <p:txBody>
          <a:bodyPr/>
          <a:lstStyle/>
          <a:p>
            <a:r>
              <a:rPr lang="en-GB" dirty="0">
                <a:latin typeface="+mj-lt"/>
              </a:rPr>
              <a:t>Abandon / undo abandonment of an un-normalized patent</a:t>
            </a:r>
            <a:br>
              <a:rPr lang="en-GB" dirty="0">
                <a:latin typeface="+mj-lt"/>
              </a:rPr>
            </a:b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3" y="1063790"/>
            <a:ext cx="10914129" cy="1661655"/>
          </a:xfrm>
        </p:spPr>
        <p:txBody>
          <a:bodyPr/>
          <a:lstStyle/>
          <a:p>
            <a:pPr marL="0" lvl="2" indent="0">
              <a:spcBef>
                <a:spcPts val="1000"/>
              </a:spcBef>
              <a:buNone/>
            </a:pPr>
            <a:r>
              <a:rPr lang="en-GB" sz="1800" dirty="0"/>
              <a:t>When it is unchecked/unticked:</a:t>
            </a:r>
          </a:p>
          <a:p>
            <a:pPr lvl="2" algn="just"/>
            <a:r>
              <a:rPr lang="en-GB" dirty="0"/>
              <a:t>The patent information display is refreshed instantly: the un-normalized patent is no longer marked as ‘Abandoned’ or shown in red. Instead, it is fully displayed in ‘purple’ colour and without any label (i.e., un-normalized patent representation)</a:t>
            </a:r>
          </a:p>
          <a:p>
            <a:pPr lvl="2" algn="just"/>
            <a:r>
              <a:rPr lang="en-GB" dirty="0"/>
              <a:t>The respective abandonment flag removal is automatically saved in the temporary DB, for the respective patent</a:t>
            </a:r>
          </a:p>
          <a:p>
            <a:pPr lvl="2" algn="just"/>
            <a:r>
              <a:rPr lang="en-GB" dirty="0"/>
              <a:t>The ‘Normalize’ button becomes enabled/usable</a:t>
            </a:r>
          </a:p>
          <a:p>
            <a:pPr lvl="2" algn="just"/>
            <a:r>
              <a:rPr lang="en-GB" dirty="0"/>
              <a:t>The normalization "Undo" button remains disabled and hidden</a:t>
            </a:r>
          </a:p>
          <a:p>
            <a:pPr lvl="2" algn="just"/>
            <a:r>
              <a:rPr lang="en-GB" dirty="0"/>
              <a:t>The "Abandon" checkbox remains visible/usable:</a:t>
            </a:r>
          </a:p>
          <a:p>
            <a:pPr marL="914400" lvl="2" indent="0" algn="just">
              <a:buNone/>
            </a:pPr>
            <a:endParaRPr lang="en-GB" dirty="0"/>
          </a:p>
          <a:p>
            <a:pPr marL="914400" lvl="2" indent="0" algn="just">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15</a:t>
            </a:fld>
            <a:endParaRPr lang="en-GB"/>
          </a:p>
        </p:txBody>
      </p:sp>
      <p:pic>
        <p:nvPicPr>
          <p:cNvPr id="4" name="Picture 3">
            <a:extLst>
              <a:ext uri="{FF2B5EF4-FFF2-40B4-BE49-F238E27FC236}">
                <a16:creationId xmlns:a16="http://schemas.microsoft.com/office/drawing/2014/main" id="{D934E9D5-1F0D-5B52-43CB-730B2A45E2FD}"/>
              </a:ext>
            </a:extLst>
          </p:cNvPr>
          <p:cNvPicPr>
            <a:picLocks noChangeAspect="1"/>
          </p:cNvPicPr>
          <p:nvPr/>
        </p:nvPicPr>
        <p:blipFill>
          <a:blip r:embed="rId3"/>
          <a:stretch>
            <a:fillRect/>
          </a:stretch>
        </p:blipFill>
        <p:spPr>
          <a:xfrm>
            <a:off x="728484" y="3188331"/>
            <a:ext cx="11188822" cy="308295"/>
          </a:xfrm>
          <a:prstGeom prst="rect">
            <a:avLst/>
          </a:prstGeom>
        </p:spPr>
      </p:pic>
    </p:spTree>
    <p:extLst>
      <p:ext uri="{BB962C8B-B14F-4D97-AF65-F5344CB8AC3E}">
        <p14:creationId xmlns:p14="http://schemas.microsoft.com/office/powerpoint/2010/main" val="299226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492499"/>
          </a:xfrm>
        </p:spPr>
        <p:txBody>
          <a:bodyPr/>
          <a:lstStyle/>
          <a:p>
            <a:r>
              <a:rPr lang="en-GB" dirty="0"/>
              <a:t>Preview document during update session edition</a:t>
            </a:r>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16</a:t>
            </a:fld>
            <a:endParaRPr lang="en-GB"/>
          </a:p>
        </p:txBody>
      </p:sp>
      <p:sp>
        <p:nvSpPr>
          <p:cNvPr id="4" name="TextBox 3">
            <a:extLst>
              <a:ext uri="{FF2B5EF4-FFF2-40B4-BE49-F238E27FC236}">
                <a16:creationId xmlns:a16="http://schemas.microsoft.com/office/drawing/2014/main" id="{7A0E6B14-226A-9754-1173-F21D7E0F909E}"/>
              </a:ext>
            </a:extLst>
          </p:cNvPr>
          <p:cNvSpPr txBox="1"/>
          <p:nvPr/>
        </p:nvSpPr>
        <p:spPr>
          <a:xfrm>
            <a:off x="532660" y="923278"/>
            <a:ext cx="10821879" cy="5655394"/>
          </a:xfrm>
          <a:prstGeom prst="rect">
            <a:avLst/>
          </a:prstGeom>
          <a:noFill/>
        </p:spPr>
        <p:txBody>
          <a:bodyPr wrap="square">
            <a:spAutoFit/>
          </a:bodyPr>
          <a:lstStyle/>
          <a:p>
            <a:pPr algn="just"/>
            <a:r>
              <a:rPr lang="en-GB" b="1" dirty="0"/>
              <a:t>Authorized user: </a:t>
            </a:r>
          </a:p>
          <a:p>
            <a:pPr algn="just"/>
            <a:r>
              <a:rPr lang="en-GB" dirty="0"/>
              <a:t>un-normalized patent update session owner (i.e., the user who created/started the respective un-normalized patent update session and is therefore allowed to edit and manage it).</a:t>
            </a:r>
          </a:p>
          <a:p>
            <a:endParaRPr lang="en-GB" dirty="0"/>
          </a:p>
          <a:p>
            <a:r>
              <a:rPr lang="en-GB" dirty="0"/>
              <a:t>The un-normalized patent update session is in status ‘in progress’.</a:t>
            </a:r>
          </a:p>
          <a:p>
            <a:endParaRPr lang="en-GB" dirty="0"/>
          </a:p>
          <a:p>
            <a:pPr algn="just"/>
            <a:r>
              <a:rPr lang="en-GB" noProof="0" dirty="0"/>
              <a:t>The functionality is accessible upon displaying an eligible ISLD's page: </a:t>
            </a:r>
          </a:p>
          <a:p>
            <a:pPr marL="1200150" lvl="2" indent="-285750" algn="just">
              <a:spcBef>
                <a:spcPts val="500"/>
              </a:spcBef>
              <a:buClr>
                <a:schemeClr val="accent1"/>
              </a:buClr>
              <a:buBlip>
                <a:blip r:embed="rId3"/>
              </a:buBlip>
            </a:pPr>
            <a:r>
              <a:rPr lang="en-GB" sz="1400" dirty="0">
                <a:latin typeface="+mj-lt"/>
                <a:cs typeface="Poppins Medium" pitchFamily="2" charset="77"/>
              </a:rPr>
              <a:t>Access ipr.etsi.org</a:t>
            </a:r>
          </a:p>
          <a:p>
            <a:pPr marL="1200150" lvl="2" indent="-285750" algn="just">
              <a:spcBef>
                <a:spcPts val="500"/>
              </a:spcBef>
              <a:buClr>
                <a:schemeClr val="accent1"/>
              </a:buClr>
              <a:buBlip>
                <a:blip r:embed="rId3"/>
              </a:buBlip>
            </a:pPr>
            <a:r>
              <a:rPr lang="en-GB" sz="1400" dirty="0">
                <a:latin typeface="+mj-lt"/>
                <a:cs typeface="Poppins Medium" pitchFamily="2" charset="77"/>
              </a:rPr>
              <a:t>Search for the Reflected ISLD declaration</a:t>
            </a:r>
          </a:p>
          <a:p>
            <a:pPr marL="1200150" lvl="2" indent="-285750" algn="just">
              <a:spcBef>
                <a:spcPts val="500"/>
              </a:spcBef>
              <a:buClr>
                <a:schemeClr val="accent1"/>
              </a:buClr>
              <a:buBlip>
                <a:blip r:embed="rId3"/>
              </a:buBlip>
            </a:pPr>
            <a:r>
              <a:rPr lang="en-GB" sz="1400" dirty="0">
                <a:latin typeface="+mj-lt"/>
                <a:cs typeface="Poppins Medium" pitchFamily="2" charset="77"/>
              </a:rPr>
              <a:t>Access the Reflected ISLD declaration in ‘read-only’ mode (via the ‘view’ option)</a:t>
            </a:r>
          </a:p>
          <a:p>
            <a:pPr marL="1200150" lvl="2" indent="-285750" algn="just">
              <a:spcBef>
                <a:spcPts val="500"/>
              </a:spcBef>
              <a:buClr>
                <a:schemeClr val="accent1"/>
              </a:buClr>
              <a:buBlip>
                <a:blip r:embed="rId3"/>
              </a:buBlip>
            </a:pPr>
            <a:r>
              <a:rPr lang="en-GB" sz="1400" dirty="0">
                <a:latin typeface="+mj-lt"/>
                <a:cs typeface="Poppins Medium" pitchFamily="2" charset="77"/>
              </a:rPr>
              <a:t>Click on the ‘Edit un-normalized patents’ button: </a:t>
            </a:r>
          </a:p>
          <a:p>
            <a:pPr algn="just"/>
            <a:endParaRPr lang="en-GB" dirty="0"/>
          </a:p>
          <a:p>
            <a:pPr algn="just"/>
            <a:r>
              <a:rPr lang="en-GB" dirty="0"/>
              <a:t>A ‘Preview’ action button is displayed on the right-hand top corner of the un-normalized patent update session page. When clicked:</a:t>
            </a:r>
          </a:p>
          <a:p>
            <a:pPr marL="1200150" lvl="2" indent="-285750" algn="just">
              <a:spcBef>
                <a:spcPts val="500"/>
              </a:spcBef>
              <a:buClr>
                <a:schemeClr val="accent1"/>
              </a:buClr>
              <a:buBlip>
                <a:blip r:embed="rId3"/>
              </a:buBlip>
            </a:pPr>
            <a:r>
              <a:rPr lang="en-GB" sz="1400" dirty="0">
                <a:latin typeface="+mj-lt"/>
                <a:cs typeface="Poppins Medium" pitchFamily="2" charset="77"/>
              </a:rPr>
              <a:t>A pop-up appears, displaying the final version of the ISLD, in preview mode, via a PDF viewer</a:t>
            </a:r>
          </a:p>
          <a:p>
            <a:pPr marL="1200150" lvl="2" indent="-285750" algn="just">
              <a:spcBef>
                <a:spcPts val="500"/>
              </a:spcBef>
              <a:buClr>
                <a:schemeClr val="accent1"/>
              </a:buClr>
              <a:buBlip>
                <a:blip r:embed="rId3"/>
              </a:buBlip>
            </a:pPr>
            <a:r>
              <a:rPr lang="en-GB" sz="1400" dirty="0">
                <a:latin typeface="+mj-lt"/>
                <a:cs typeface="Poppins Medium" pitchFamily="2" charset="77"/>
              </a:rPr>
              <a:t>This preview is printable/downloadable by the user</a:t>
            </a:r>
          </a:p>
          <a:p>
            <a:pPr marL="1200150" lvl="2" indent="-285750" algn="just">
              <a:spcBef>
                <a:spcPts val="500"/>
              </a:spcBef>
              <a:buClr>
                <a:schemeClr val="accent1"/>
              </a:buClr>
              <a:buBlip>
                <a:blip r:embed="rId3"/>
              </a:buBlip>
            </a:pPr>
            <a:r>
              <a:rPr lang="en-GB" sz="1400" dirty="0">
                <a:latin typeface="+mj-lt"/>
                <a:cs typeface="Poppins Medium" pitchFamily="2" charset="77"/>
              </a:rPr>
              <a:t>The preview document type is portable document format (PDF)</a:t>
            </a:r>
          </a:p>
          <a:p>
            <a:pPr marL="1200150" lvl="2" indent="-285750" algn="just">
              <a:spcBef>
                <a:spcPts val="500"/>
              </a:spcBef>
              <a:buClr>
                <a:schemeClr val="accent1"/>
              </a:buClr>
              <a:buBlip>
                <a:blip r:embed="rId3"/>
              </a:buBlip>
            </a:pPr>
            <a:r>
              <a:rPr lang="en-GB" sz="1400" dirty="0">
                <a:latin typeface="+mj-lt"/>
                <a:cs typeface="Poppins Medium" pitchFamily="2" charset="77"/>
              </a:rPr>
              <a:t>This preview considers all the modifications made in the update session</a:t>
            </a:r>
          </a:p>
          <a:p>
            <a:pPr marL="1200150" lvl="2" indent="-285750" algn="just">
              <a:spcBef>
                <a:spcPts val="500"/>
              </a:spcBef>
              <a:buClr>
                <a:schemeClr val="accent1"/>
              </a:buClr>
              <a:buBlip>
                <a:blip r:embed="rId3"/>
              </a:buBlip>
            </a:pPr>
            <a:r>
              <a:rPr lang="en-GB" sz="1400" dirty="0">
                <a:latin typeface="+mj-lt"/>
                <a:cs typeface="Poppins Medium" pitchFamily="2" charset="77"/>
              </a:rPr>
              <a:t>This preview file is generated in real-time upon hitting the button</a:t>
            </a:r>
          </a:p>
          <a:p>
            <a:endParaRPr lang="en-GB" dirty="0"/>
          </a:p>
        </p:txBody>
      </p:sp>
    </p:spTree>
    <p:extLst>
      <p:ext uri="{BB962C8B-B14F-4D97-AF65-F5344CB8AC3E}">
        <p14:creationId xmlns:p14="http://schemas.microsoft.com/office/powerpoint/2010/main" val="95127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73DAC2-7802-C6F9-D027-DA2AB8476F9B}"/>
              </a:ext>
            </a:extLst>
          </p:cNvPr>
          <p:cNvPicPr>
            <a:picLocks noChangeAspect="1"/>
          </p:cNvPicPr>
          <p:nvPr/>
        </p:nvPicPr>
        <p:blipFill>
          <a:blip r:embed="rId3"/>
          <a:stretch>
            <a:fillRect/>
          </a:stretch>
        </p:blipFill>
        <p:spPr>
          <a:xfrm>
            <a:off x="301840" y="1889282"/>
            <a:ext cx="6481373" cy="4641060"/>
          </a:xfrm>
          <a:prstGeom prst="rect">
            <a:avLst/>
          </a:prstGeom>
        </p:spPr>
      </p:pic>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492499"/>
          </a:xfrm>
        </p:spPr>
        <p:txBody>
          <a:bodyPr/>
          <a:lstStyle/>
          <a:p>
            <a:r>
              <a:rPr lang="en-GB" dirty="0"/>
              <a:t>Preview document during update session edition</a:t>
            </a:r>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17</a:t>
            </a:fld>
            <a:endParaRPr lang="en-GB"/>
          </a:p>
        </p:txBody>
      </p:sp>
      <p:pic>
        <p:nvPicPr>
          <p:cNvPr id="4" name="Picture 3">
            <a:extLst>
              <a:ext uri="{FF2B5EF4-FFF2-40B4-BE49-F238E27FC236}">
                <a16:creationId xmlns:a16="http://schemas.microsoft.com/office/drawing/2014/main" id="{923FE7B3-26C1-7B4A-78B5-E0D19C1AED1E}"/>
              </a:ext>
            </a:extLst>
          </p:cNvPr>
          <p:cNvPicPr>
            <a:picLocks noChangeAspect="1"/>
          </p:cNvPicPr>
          <p:nvPr/>
        </p:nvPicPr>
        <p:blipFill>
          <a:blip r:embed="rId4"/>
          <a:stretch>
            <a:fillRect/>
          </a:stretch>
        </p:blipFill>
        <p:spPr>
          <a:xfrm>
            <a:off x="2305769" y="834501"/>
            <a:ext cx="9886231" cy="2172415"/>
          </a:xfrm>
          <a:prstGeom prst="rect">
            <a:avLst/>
          </a:prstGeom>
        </p:spPr>
      </p:pic>
    </p:spTree>
    <p:extLst>
      <p:ext uri="{BB962C8B-B14F-4D97-AF65-F5344CB8AC3E}">
        <p14:creationId xmlns:p14="http://schemas.microsoft.com/office/powerpoint/2010/main" val="211119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7B1E37-0477-BCAA-C8AE-049D24FAE50C}"/>
              </a:ext>
            </a:extLst>
          </p:cNvPr>
          <p:cNvPicPr>
            <a:picLocks noChangeAspect="1"/>
          </p:cNvPicPr>
          <p:nvPr/>
        </p:nvPicPr>
        <p:blipFill>
          <a:blip r:embed="rId3"/>
          <a:stretch>
            <a:fillRect/>
          </a:stretch>
        </p:blipFill>
        <p:spPr>
          <a:xfrm>
            <a:off x="1793289" y="4491909"/>
            <a:ext cx="9758513" cy="2193455"/>
          </a:xfrm>
          <a:prstGeom prst="rect">
            <a:avLst/>
          </a:prstGeom>
        </p:spPr>
      </p:pic>
      <p:sp>
        <p:nvSpPr>
          <p:cNvPr id="3" name="Title 1">
            <a:extLst>
              <a:ext uri="{FF2B5EF4-FFF2-40B4-BE49-F238E27FC236}">
                <a16:creationId xmlns:a16="http://schemas.microsoft.com/office/drawing/2014/main" id="{F31581A4-FF1A-9CBE-0616-B8AEC3A7A853}"/>
              </a:ext>
            </a:extLst>
          </p:cNvPr>
          <p:cNvSpPr>
            <a:spLocks noGrp="1"/>
          </p:cNvSpPr>
          <p:nvPr>
            <p:ph type="title"/>
          </p:nvPr>
        </p:nvSpPr>
        <p:spPr>
          <a:xfrm>
            <a:off x="1837678" y="405510"/>
            <a:ext cx="8682361" cy="1192933"/>
          </a:xfrm>
        </p:spPr>
        <p:txBody>
          <a:bodyPr/>
          <a:lstStyle/>
          <a:p>
            <a:r>
              <a:rPr lang="en-GB" dirty="0">
                <a:latin typeface="+mj-lt"/>
              </a:rPr>
              <a:t>Finalize an un-normalized patent update session</a:t>
            </a:r>
            <a:br>
              <a:rPr lang="en-GB" dirty="0">
                <a:latin typeface="+mj-lt"/>
              </a:rPr>
            </a:br>
            <a:endParaRPr lang="en-US" b="1" dirty="0"/>
          </a:p>
        </p:txBody>
      </p:sp>
      <p:pic>
        <p:nvPicPr>
          <p:cNvPr id="11" name="Picture Placeholder  10">
            <a:extLst>
              <a:ext uri="{FF2B5EF4-FFF2-40B4-BE49-F238E27FC236}">
                <a16:creationId xmlns:a16="http://schemas.microsoft.com/office/drawing/2014/main" id="{7E6B934F-01AF-8BE3-B013-E33049716747}"/>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1119" r="31119"/>
          <a:stretch>
            <a:fillRect/>
          </a:stretch>
        </p:blipFill>
        <p:spPr>
          <a:xfrm>
            <a:off x="1243" y="405511"/>
            <a:ext cx="2413939" cy="4264143"/>
          </a:xfrm>
        </p:spPr>
      </p:pic>
      <p:sp>
        <p:nvSpPr>
          <p:cNvPr id="10" name="Text Placeholder 9">
            <a:extLst>
              <a:ext uri="{FF2B5EF4-FFF2-40B4-BE49-F238E27FC236}">
                <a16:creationId xmlns:a16="http://schemas.microsoft.com/office/drawing/2014/main" id="{1AAB613A-1B6C-214B-A7CD-01FD577B655C}"/>
              </a:ext>
            </a:extLst>
          </p:cNvPr>
          <p:cNvSpPr>
            <a:spLocks noGrp="1"/>
          </p:cNvSpPr>
          <p:nvPr>
            <p:ph type="body" sz="quarter" idx="15"/>
          </p:nvPr>
        </p:nvSpPr>
        <p:spPr>
          <a:xfrm>
            <a:off x="2752078" y="1003642"/>
            <a:ext cx="8939813" cy="2121976"/>
          </a:xfrm>
        </p:spPr>
        <p:txBody>
          <a:bodyPr/>
          <a:lstStyle/>
          <a:p>
            <a:pPr algn="just"/>
            <a:r>
              <a:rPr lang="en-GB" noProof="0" dirty="0">
                <a:latin typeface="+mj-lt"/>
              </a:rPr>
              <a:t>Authorized user: un-normalized patent update session OWNER.</a:t>
            </a:r>
          </a:p>
          <a:p>
            <a:pPr algn="just"/>
            <a:r>
              <a:rPr lang="en-GB" noProof="0" dirty="0">
                <a:latin typeface="+mj-lt"/>
              </a:rPr>
              <a:t>The un-normalized patent update session is in status ‘in progress’, and at least one un-normalized patent has been updated (i.e., either normalized or abandoned).</a:t>
            </a:r>
          </a:p>
          <a:p>
            <a:pPr algn="just"/>
            <a:r>
              <a:rPr lang="en-GB" noProof="0" dirty="0"/>
              <a:t>The functionality is accessible upon displaying an eligible ISLD's page: </a:t>
            </a:r>
          </a:p>
          <a:p>
            <a:pPr lvl="2" algn="just"/>
            <a:r>
              <a:rPr lang="en-GB" dirty="0"/>
              <a:t>Access ipr.etsi.org</a:t>
            </a:r>
          </a:p>
          <a:p>
            <a:pPr lvl="2" algn="just"/>
            <a:r>
              <a:rPr lang="en-GB" dirty="0"/>
              <a:t>Search for the Reflected ISLD declaration</a:t>
            </a:r>
          </a:p>
          <a:p>
            <a:pPr lvl="2" algn="just"/>
            <a:r>
              <a:rPr lang="en-GB" dirty="0"/>
              <a:t>Access the Reflected ISLD declaration in ‘read-only’ mode (via the ‘view’ option)</a:t>
            </a:r>
          </a:p>
          <a:p>
            <a:pPr lvl="2" algn="just"/>
            <a:r>
              <a:rPr lang="en-GB" dirty="0"/>
              <a:t>Click on the ‘Edit un-normalized patents’ button  to access the un-normalized patent update session page</a:t>
            </a:r>
          </a:p>
          <a:p>
            <a:pPr marL="0" lvl="2" indent="0" algn="just">
              <a:spcBef>
                <a:spcPts val="1000"/>
              </a:spcBef>
              <a:buNone/>
            </a:pPr>
            <a:r>
              <a:rPr lang="en-GB" sz="1800" dirty="0"/>
              <a:t>An action button ‘Finalize update session’ is displayed in the un-normalized patent update session page. It is enabled when there is at least one normalized or abandoned change made in the session update. Otherwise, it is disabled:</a:t>
            </a:r>
          </a:p>
          <a:p>
            <a:pPr marL="0" lvl="2" indent="0" algn="just">
              <a:spcBef>
                <a:spcPts val="1000"/>
              </a:spcBef>
              <a:buNone/>
            </a:pPr>
            <a:endParaRPr lang="en-GB" sz="1800" dirty="0"/>
          </a:p>
          <a:p>
            <a:pPr algn="just"/>
            <a:endParaRPr lang="en-GB" noProof="0" dirty="0">
              <a:latin typeface="+mj-lt"/>
            </a:endParaRPr>
          </a:p>
        </p:txBody>
      </p:sp>
      <p:sp>
        <p:nvSpPr>
          <p:cNvPr id="7" name="Slide Number Placeholder 5">
            <a:extLst>
              <a:ext uri="{FF2B5EF4-FFF2-40B4-BE49-F238E27FC236}">
                <a16:creationId xmlns:a16="http://schemas.microsoft.com/office/drawing/2014/main" id="{AB3F5430-AFD8-44A2-9F37-DE81ECCF118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18</a:t>
            </a:fld>
            <a:endParaRPr lang="en-GB"/>
          </a:p>
        </p:txBody>
      </p:sp>
    </p:spTree>
    <p:extLst>
      <p:ext uri="{BB962C8B-B14F-4D97-AF65-F5344CB8AC3E}">
        <p14:creationId xmlns:p14="http://schemas.microsoft.com/office/powerpoint/2010/main" val="193584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10699110" cy="421479"/>
          </a:xfrm>
        </p:spPr>
        <p:txBody>
          <a:bodyPr/>
          <a:lstStyle/>
          <a:p>
            <a:r>
              <a:rPr lang="en-GB" dirty="0">
                <a:latin typeface="+mj-lt"/>
              </a:rPr>
              <a:t>Finalize an un-normalized patent update session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r>
              <a:rPr lang="en-GB" sz="1800" dirty="0"/>
              <a:t>When clicked on ‘Finalize update session’ button,  a first pop-up opens, to request which signature method the user would like to choose.</a:t>
            </a:r>
          </a:p>
          <a:p>
            <a:pPr marL="0" lvl="2" indent="0">
              <a:spcBef>
                <a:spcPts val="1000"/>
              </a:spcBef>
              <a:buNone/>
            </a:pPr>
            <a:r>
              <a:rPr lang="en-GB" sz="1800" noProof="0" dirty="0"/>
              <a:t>Three action buttons are available: </a:t>
            </a:r>
            <a:r>
              <a:rPr lang="en-GB" sz="1800" dirty="0"/>
              <a:t>‘</a:t>
            </a:r>
            <a:r>
              <a:rPr lang="en-GB" sz="1800" noProof="0" dirty="0"/>
              <a:t>Yes’, </a:t>
            </a:r>
            <a:r>
              <a:rPr lang="en-GB" sz="1800" dirty="0"/>
              <a:t>‘</a:t>
            </a:r>
            <a:r>
              <a:rPr lang="en-GB" sz="1800" noProof="0" dirty="0"/>
              <a:t>No’, and </a:t>
            </a:r>
            <a:r>
              <a:rPr lang="en-GB" sz="1800" dirty="0"/>
              <a:t>‘</a:t>
            </a:r>
            <a:r>
              <a:rPr lang="en-GB" sz="1800" noProof="0" dirty="0"/>
              <a:t>Cancel’. All of them are enabled by default, provided all three input fields (First name, Last name, E-mail address) are filled in.</a:t>
            </a:r>
          </a:p>
          <a:p>
            <a:pPr marL="0" lvl="2" indent="0">
              <a:spcBef>
                <a:spcPts val="1000"/>
              </a:spcBef>
              <a:buNone/>
            </a:pPr>
            <a:r>
              <a:rPr lang="en-GB" sz="1800" noProof="0" dirty="0"/>
              <a:t>If at least one of the three input fields (First name, Last name, E-mail address) is empty or contains invalid text/formatting: The button ‘Yes’ and ‘No’ are automatically disabled/greyed-out.</a:t>
            </a:r>
          </a:p>
          <a:p>
            <a:pPr marL="0" lvl="2" indent="0">
              <a:spcBef>
                <a:spcPts val="1000"/>
              </a:spcBef>
              <a:buNone/>
            </a:pPr>
            <a:r>
              <a:rPr lang="en-GB" sz="1800" noProof="0" dirty="0"/>
              <a:t>Only one button can be selected: </a:t>
            </a:r>
          </a:p>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19</a:t>
            </a:fld>
            <a:endParaRPr lang="en-GB"/>
          </a:p>
        </p:txBody>
      </p:sp>
      <p:pic>
        <p:nvPicPr>
          <p:cNvPr id="7" name="Picture 6">
            <a:extLst>
              <a:ext uri="{FF2B5EF4-FFF2-40B4-BE49-F238E27FC236}">
                <a16:creationId xmlns:a16="http://schemas.microsoft.com/office/drawing/2014/main" id="{7B33A427-5CBB-5C99-EF40-A768AC26B85C}"/>
              </a:ext>
            </a:extLst>
          </p:cNvPr>
          <p:cNvPicPr>
            <a:picLocks noChangeAspect="1"/>
          </p:cNvPicPr>
          <p:nvPr/>
        </p:nvPicPr>
        <p:blipFill>
          <a:blip r:embed="rId3"/>
          <a:stretch>
            <a:fillRect/>
          </a:stretch>
        </p:blipFill>
        <p:spPr>
          <a:xfrm>
            <a:off x="4216225" y="3018797"/>
            <a:ext cx="5024761" cy="3702043"/>
          </a:xfrm>
          <a:prstGeom prst="rect">
            <a:avLst/>
          </a:prstGeom>
        </p:spPr>
      </p:pic>
    </p:spTree>
    <p:extLst>
      <p:ext uri="{BB962C8B-B14F-4D97-AF65-F5344CB8AC3E}">
        <p14:creationId xmlns:p14="http://schemas.microsoft.com/office/powerpoint/2010/main" val="321489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359F-DDC9-716A-CD6A-8AB73C63FE8B}"/>
              </a:ext>
            </a:extLst>
          </p:cNvPr>
          <p:cNvSpPr>
            <a:spLocks noGrp="1"/>
          </p:cNvSpPr>
          <p:nvPr>
            <p:ph type="title" idx="4294967295"/>
          </p:nvPr>
        </p:nvSpPr>
        <p:spPr>
          <a:xfrm>
            <a:off x="4469176" y="122658"/>
            <a:ext cx="5322886" cy="5467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t>Content</a:t>
            </a:r>
            <a:endParaRPr kumimoji="0" lang="en-GB" sz="3200" b="1" i="0" u="none" strike="noStrike" kern="1200" cap="none" spc="0" normalizeH="0" baseline="0" noProof="0" dirty="0">
              <a:ln>
                <a:noFill/>
              </a:ln>
              <a:solidFill>
                <a:schemeClr val="accent1"/>
              </a:solidFill>
              <a:effectLst/>
              <a:uLnTx/>
              <a:uFillTx/>
              <a:latin typeface="+mj-lt"/>
              <a:ea typeface="+mj-ea"/>
              <a:cs typeface="Poppins" pitchFamily="2" charset="77"/>
            </a:endParaRPr>
          </a:p>
        </p:txBody>
      </p:sp>
      <p:pic>
        <p:nvPicPr>
          <p:cNvPr id="8" name="Picture Placeholder  7">
            <a:extLst>
              <a:ext uri="{FF2B5EF4-FFF2-40B4-BE49-F238E27FC236}">
                <a16:creationId xmlns:a16="http://schemas.microsoft.com/office/drawing/2014/main" id="{47A35671-DBEB-3345-B6CB-0EDB74762C1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256" r="17256"/>
          <a:stretch/>
        </p:blipFill>
        <p:spPr/>
      </p:pic>
      <p:sp>
        <p:nvSpPr>
          <p:cNvPr id="4" name="Text Placeholder 3">
            <a:extLst>
              <a:ext uri="{FF2B5EF4-FFF2-40B4-BE49-F238E27FC236}">
                <a16:creationId xmlns:a16="http://schemas.microsoft.com/office/drawing/2014/main" id="{9B2889E3-1AF0-581E-1736-3F96241532D7}"/>
              </a:ext>
            </a:extLst>
          </p:cNvPr>
          <p:cNvSpPr>
            <a:spLocks noGrp="1"/>
          </p:cNvSpPr>
          <p:nvPr>
            <p:ph type="body" sz="quarter" idx="41"/>
          </p:nvPr>
        </p:nvSpPr>
        <p:spPr>
          <a:xfrm>
            <a:off x="2976466" y="522514"/>
            <a:ext cx="8910734" cy="5348433"/>
          </a:xfrm>
        </p:spPr>
        <p:txBody>
          <a:bodyPr/>
          <a:lstStyle/>
          <a:p>
            <a:r>
              <a:rPr lang="en-GB" sz="1800" dirty="0"/>
              <a:t>Create un-normalized patent update session for an ISLD:  </a:t>
            </a:r>
            <a:r>
              <a:rPr lang="en-GB" sz="1800" dirty="0">
                <a:hlinkClick r:id="rId4" action="ppaction://hlinksldjump"/>
              </a:rPr>
              <a:t>3</a:t>
            </a:r>
            <a:endParaRPr lang="en-GB" sz="1800" dirty="0"/>
          </a:p>
          <a:p>
            <a:r>
              <a:rPr lang="en-GB" sz="1800" dirty="0">
                <a:latin typeface="+mj-lt"/>
              </a:rPr>
              <a:t>Consult un-normalized patent update session for an ISLD: </a:t>
            </a:r>
            <a:r>
              <a:rPr lang="en-GB" sz="1800" dirty="0">
                <a:hlinkClick r:id="rId5" action="ppaction://hlinksldjump"/>
              </a:rPr>
              <a:t>7</a:t>
            </a:r>
            <a:endParaRPr lang="en-GB" sz="1800" dirty="0"/>
          </a:p>
          <a:p>
            <a:r>
              <a:rPr lang="en-GB" sz="1800" dirty="0"/>
              <a:t>Normalize a patent: </a:t>
            </a:r>
            <a:r>
              <a:rPr lang="en-GB" sz="1800" dirty="0">
                <a:hlinkClick r:id="rId6" action="ppaction://hlinksldjump"/>
              </a:rPr>
              <a:t>8</a:t>
            </a:r>
            <a:endParaRPr lang="en-GB" sz="1800" dirty="0"/>
          </a:p>
          <a:p>
            <a:r>
              <a:rPr lang="en-GB" sz="1800" dirty="0">
                <a:latin typeface="+mj-lt"/>
              </a:rPr>
              <a:t>Undo patent normalization: </a:t>
            </a:r>
            <a:r>
              <a:rPr lang="en-GB" sz="1800" dirty="0">
                <a:latin typeface="+mj-lt"/>
                <a:hlinkClick r:id="rId7" action="ppaction://hlinksldjump"/>
              </a:rPr>
              <a:t>12</a:t>
            </a:r>
            <a:endParaRPr lang="en-GB" sz="1800" dirty="0">
              <a:latin typeface="+mj-lt"/>
            </a:endParaRPr>
          </a:p>
          <a:p>
            <a:r>
              <a:rPr lang="en-GB" sz="1800" dirty="0">
                <a:latin typeface="+mj-lt"/>
              </a:rPr>
              <a:t>Abandon / undo abandonment of an un-normalized patent: </a:t>
            </a:r>
            <a:r>
              <a:rPr lang="en-GB" sz="1800" dirty="0">
                <a:latin typeface="+mj-lt"/>
                <a:hlinkClick r:id="rId8" action="ppaction://hlinksldjump"/>
              </a:rPr>
              <a:t>14</a:t>
            </a:r>
            <a:endParaRPr lang="en-GB" sz="1800" dirty="0">
              <a:latin typeface="+mj-lt"/>
            </a:endParaRPr>
          </a:p>
          <a:p>
            <a:r>
              <a:rPr lang="en-GB" sz="1800" dirty="0"/>
              <a:t>Preview document during update session edition: </a:t>
            </a:r>
            <a:r>
              <a:rPr lang="en-GB" sz="1800" dirty="0">
                <a:hlinkClick r:id="rId9" action="ppaction://hlinksldjump"/>
              </a:rPr>
              <a:t>16</a:t>
            </a:r>
            <a:endParaRPr lang="en-GB" sz="1800" dirty="0">
              <a:latin typeface="+mj-lt"/>
            </a:endParaRPr>
          </a:p>
          <a:p>
            <a:r>
              <a:rPr lang="en-GB" sz="1800" dirty="0">
                <a:latin typeface="+mj-lt"/>
              </a:rPr>
              <a:t>Finalize an un-normalized patent update session: </a:t>
            </a:r>
            <a:r>
              <a:rPr lang="en-GB" sz="1800" dirty="0">
                <a:hlinkClick r:id="rId10" action="ppaction://hlinksldjump"/>
              </a:rPr>
              <a:t>18</a:t>
            </a:r>
            <a:r>
              <a:rPr lang="en-GB" sz="1800" dirty="0">
                <a:latin typeface="+mj-lt"/>
              </a:rPr>
              <a:t>:</a:t>
            </a:r>
          </a:p>
          <a:p>
            <a:pPr lvl="2"/>
            <a:r>
              <a:rPr lang="en-GB" sz="1800" dirty="0"/>
              <a:t>Using integrated Adobe Sign solution: </a:t>
            </a:r>
            <a:r>
              <a:rPr lang="en-GB" sz="1800" dirty="0">
                <a:hlinkClick r:id="rId11" action="ppaction://hlinksldjump"/>
              </a:rPr>
              <a:t>21</a:t>
            </a:r>
            <a:endParaRPr lang="en-GB" sz="1800" dirty="0"/>
          </a:p>
          <a:p>
            <a:pPr lvl="2"/>
            <a:r>
              <a:rPr lang="en-GB" sz="1800" dirty="0"/>
              <a:t>Using another e-signature tool: </a:t>
            </a:r>
            <a:r>
              <a:rPr lang="en-GB" sz="1800" dirty="0">
                <a:hlinkClick r:id="rId12" action="ppaction://hlinksldjump"/>
              </a:rPr>
              <a:t>25</a:t>
            </a:r>
            <a:endParaRPr lang="en-GB" sz="1800" dirty="0"/>
          </a:p>
          <a:p>
            <a:r>
              <a:rPr lang="en-GB" sz="1800" dirty="0"/>
              <a:t>Discard an un-normalized patent update session: </a:t>
            </a:r>
            <a:r>
              <a:rPr lang="en-GB" sz="1800" dirty="0">
                <a:hlinkClick r:id="rId13" action="ppaction://hlinksldjump"/>
              </a:rPr>
              <a:t>30</a:t>
            </a:r>
            <a:endParaRPr lang="en-GB" sz="1800" dirty="0"/>
          </a:p>
          <a:p>
            <a:r>
              <a:rPr lang="en-GB" sz="1800" dirty="0">
                <a:latin typeface="+mj-lt"/>
              </a:rPr>
              <a:t>View signatures disclaimer on ISLD declaration page after successful publication of un-normalized patent update session: </a:t>
            </a:r>
            <a:r>
              <a:rPr lang="en-GB" sz="1800" dirty="0">
                <a:hlinkClick r:id="rId14" action="ppaction://hlinksldjump"/>
              </a:rPr>
              <a:t>34</a:t>
            </a:r>
            <a:endParaRPr lang="en-GB" sz="1800" dirty="0">
              <a:latin typeface="+mj-lt"/>
            </a:endParaRPr>
          </a:p>
          <a:p>
            <a:r>
              <a:rPr lang="en-GB" sz="1800" dirty="0">
                <a:latin typeface="+mj-lt"/>
              </a:rPr>
              <a:t>Update reflected ISLD when ‘Updated Reflected Declaration’ document is signed: </a:t>
            </a:r>
            <a:r>
              <a:rPr lang="en-GB" sz="1800" dirty="0"/>
              <a:t>slides </a:t>
            </a:r>
            <a:r>
              <a:rPr lang="en-GB" sz="1800" dirty="0">
                <a:hlinkClick r:id="rId15" action="ppaction://hlinksldjump"/>
              </a:rPr>
              <a:t>36</a:t>
            </a:r>
            <a:endParaRPr lang="en-GB" sz="1800" dirty="0">
              <a:latin typeface="+mj-lt"/>
            </a:endParaRPr>
          </a:p>
          <a:p>
            <a:r>
              <a:rPr lang="en-GB" sz="1800" dirty="0">
                <a:latin typeface="+mj-lt"/>
              </a:rPr>
              <a:t>Un-normalized patent filing date: </a:t>
            </a:r>
            <a:r>
              <a:rPr lang="en-GB" sz="1800" dirty="0">
                <a:hlinkClick r:id="rId16" action="ppaction://hlinksldjump"/>
              </a:rPr>
              <a:t>39</a:t>
            </a:r>
            <a:endParaRPr lang="en-GB" sz="1800" dirty="0">
              <a:latin typeface="+mj-lt"/>
            </a:endParaRPr>
          </a:p>
          <a:p>
            <a:r>
              <a:rPr lang="en-GB" sz="1800" dirty="0">
                <a:latin typeface="+mj-lt"/>
              </a:rPr>
              <a:t>E-mail Notifications: </a:t>
            </a:r>
            <a:r>
              <a:rPr lang="en-GB" sz="1800" dirty="0">
                <a:latin typeface="+mj-lt"/>
                <a:hlinkClick r:id="rId17" action="ppaction://hlinksldjump"/>
              </a:rPr>
              <a:t>42</a:t>
            </a:r>
            <a:endParaRPr lang="en-GB" sz="1800" dirty="0"/>
          </a:p>
          <a:p>
            <a:endParaRPr lang="en-GB" dirty="0">
              <a:latin typeface="+mj-lt"/>
            </a:endParaRPr>
          </a:p>
          <a:p>
            <a:endParaRPr lang="en-GB" dirty="0"/>
          </a:p>
        </p:txBody>
      </p:sp>
      <p:sp>
        <p:nvSpPr>
          <p:cNvPr id="6" name="Slide Number Placeholder 5">
            <a:extLst>
              <a:ext uri="{FF2B5EF4-FFF2-40B4-BE49-F238E27FC236}">
                <a16:creationId xmlns:a16="http://schemas.microsoft.com/office/drawing/2014/main" id="{9A82234E-841A-41E9-9687-E4D0FCA73E3C}"/>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Tree>
    <p:extLst>
      <p:ext uri="{BB962C8B-B14F-4D97-AF65-F5344CB8AC3E}">
        <p14:creationId xmlns:p14="http://schemas.microsoft.com/office/powerpoint/2010/main" val="348968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10699110" cy="421479"/>
          </a:xfrm>
        </p:spPr>
        <p:txBody>
          <a:bodyPr/>
          <a:lstStyle/>
          <a:p>
            <a:r>
              <a:rPr lang="en-GB" dirty="0">
                <a:latin typeface="+mj-lt"/>
              </a:rPr>
              <a:t>Finalize an un-normalized patent update session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94300"/>
            <a:ext cx="10914128" cy="1793290"/>
          </a:xfrm>
        </p:spPr>
        <p:txBody>
          <a:bodyPr/>
          <a:lstStyle/>
          <a:p>
            <a:pPr algn="l"/>
            <a:r>
              <a:rPr lang="en-GB" dirty="0"/>
              <a:t>Upon clicking ‘Cancel’:</a:t>
            </a:r>
          </a:p>
          <a:p>
            <a:pPr lvl="2" algn="just"/>
            <a:r>
              <a:rPr lang="en-GB" dirty="0"/>
              <a:t>The pop-up closes</a:t>
            </a:r>
          </a:p>
          <a:p>
            <a:pPr lvl="2" algn="just"/>
            <a:r>
              <a:rPr lang="en-GB" dirty="0"/>
              <a:t>The status of the update session remains ‘in progress’</a:t>
            </a:r>
          </a:p>
          <a:p>
            <a:pPr lvl="2" algn="just"/>
            <a:r>
              <a:rPr lang="en-GB" dirty="0"/>
              <a:t>No modifications are done whatsoever in the database</a:t>
            </a:r>
          </a:p>
          <a:p>
            <a:pPr lvl="2" algn="just"/>
            <a:r>
              <a:rPr lang="en-GB" dirty="0"/>
              <a:t>The page does not reload/refresh when the pop-up closes</a:t>
            </a:r>
          </a:p>
          <a:p>
            <a:pPr lvl="2" algn="just"/>
            <a:r>
              <a:rPr lang="en-GB" dirty="0"/>
              <a:t>The action button ‘Finalize update session’ continues visible/enabled:</a:t>
            </a:r>
          </a:p>
          <a:p>
            <a:pPr lvl="2" algn="just"/>
            <a:endParaRPr lang="en-GB" dirty="0"/>
          </a:p>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20</a:t>
            </a:fld>
            <a:endParaRPr lang="en-GB"/>
          </a:p>
        </p:txBody>
      </p:sp>
      <p:pic>
        <p:nvPicPr>
          <p:cNvPr id="4" name="Picture 3">
            <a:extLst>
              <a:ext uri="{FF2B5EF4-FFF2-40B4-BE49-F238E27FC236}">
                <a16:creationId xmlns:a16="http://schemas.microsoft.com/office/drawing/2014/main" id="{C50F03D5-E02A-C809-D26C-EB89C8FAE5FC}"/>
              </a:ext>
            </a:extLst>
          </p:cNvPr>
          <p:cNvPicPr>
            <a:picLocks noChangeAspect="1"/>
          </p:cNvPicPr>
          <p:nvPr/>
        </p:nvPicPr>
        <p:blipFill>
          <a:blip r:embed="rId3"/>
          <a:stretch>
            <a:fillRect/>
          </a:stretch>
        </p:blipFill>
        <p:spPr>
          <a:xfrm>
            <a:off x="637674" y="3018410"/>
            <a:ext cx="11090415" cy="2457876"/>
          </a:xfrm>
          <a:prstGeom prst="rect">
            <a:avLst/>
          </a:prstGeom>
        </p:spPr>
      </p:pic>
    </p:spTree>
    <p:extLst>
      <p:ext uri="{BB962C8B-B14F-4D97-AF65-F5344CB8AC3E}">
        <p14:creationId xmlns:p14="http://schemas.microsoft.com/office/powerpoint/2010/main" val="274709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10699110" cy="421479"/>
          </a:xfrm>
        </p:spPr>
        <p:txBody>
          <a:bodyPr/>
          <a:lstStyle/>
          <a:p>
            <a:r>
              <a:rPr lang="en-GB" dirty="0">
                <a:latin typeface="+mj-lt"/>
              </a:rPr>
              <a:t>Finalize an un-normalized patent update session - integrated Adobe Sign solution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21</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522264" y="1449024"/>
            <a:ext cx="10583701" cy="646331"/>
          </a:xfrm>
          <a:prstGeom prst="rect">
            <a:avLst/>
          </a:prstGeom>
          <a:noFill/>
        </p:spPr>
        <p:txBody>
          <a:bodyPr wrap="square">
            <a:spAutoFit/>
          </a:bodyPr>
          <a:lstStyle/>
          <a:p>
            <a:pPr marL="0" lvl="2" indent="0">
              <a:spcBef>
                <a:spcPts val="1000"/>
              </a:spcBef>
              <a:buNone/>
            </a:pPr>
            <a:r>
              <a:rPr lang="en-GB" sz="1800" dirty="0"/>
              <a:t>Upon clicking </a:t>
            </a:r>
            <a:r>
              <a:rPr lang="en-GB" dirty="0"/>
              <a:t>‘</a:t>
            </a:r>
            <a:r>
              <a:rPr lang="en-GB" sz="1800" dirty="0"/>
              <a:t>Yes’, a second confirmation pop-up is displayed, for the user to confirm to be redirected to Adobe Sign. Two answer buttons are available: </a:t>
            </a:r>
            <a:r>
              <a:rPr lang="en-GB" dirty="0"/>
              <a:t>‘</a:t>
            </a:r>
            <a:r>
              <a:rPr lang="en-GB" sz="1800" dirty="0"/>
              <a:t>Yes’ and ‘Cancel’. Both are enabled. Only one can be selected:</a:t>
            </a:r>
            <a:endParaRPr lang="en-GB" dirty="0"/>
          </a:p>
        </p:txBody>
      </p:sp>
      <p:pic>
        <p:nvPicPr>
          <p:cNvPr id="9" name="Picture 8">
            <a:extLst>
              <a:ext uri="{FF2B5EF4-FFF2-40B4-BE49-F238E27FC236}">
                <a16:creationId xmlns:a16="http://schemas.microsoft.com/office/drawing/2014/main" id="{FA7C3F55-0464-8D6B-ABBF-36D9E14C362B}"/>
              </a:ext>
            </a:extLst>
          </p:cNvPr>
          <p:cNvPicPr>
            <a:picLocks noChangeAspect="1"/>
          </p:cNvPicPr>
          <p:nvPr/>
        </p:nvPicPr>
        <p:blipFill>
          <a:blip r:embed="rId3"/>
          <a:stretch>
            <a:fillRect/>
          </a:stretch>
        </p:blipFill>
        <p:spPr>
          <a:xfrm>
            <a:off x="7373597" y="2128379"/>
            <a:ext cx="4178205" cy="1282611"/>
          </a:xfrm>
          <a:prstGeom prst="rect">
            <a:avLst/>
          </a:prstGeom>
        </p:spPr>
      </p:pic>
      <p:sp>
        <p:nvSpPr>
          <p:cNvPr id="11" name="TextBox 10">
            <a:extLst>
              <a:ext uri="{FF2B5EF4-FFF2-40B4-BE49-F238E27FC236}">
                <a16:creationId xmlns:a16="http://schemas.microsoft.com/office/drawing/2014/main" id="{BE41C842-D651-B2AC-B3FD-9AC6CF7311A3}"/>
              </a:ext>
            </a:extLst>
          </p:cNvPr>
          <p:cNvSpPr txBox="1"/>
          <p:nvPr/>
        </p:nvSpPr>
        <p:spPr>
          <a:xfrm>
            <a:off x="326956" y="3155099"/>
            <a:ext cx="7947033" cy="1793290"/>
          </a:xfrm>
          <a:prstGeom prst="rect">
            <a:avLst/>
          </a:prstGeom>
          <a:noFill/>
        </p:spPr>
        <p:txBody>
          <a:bodyPr wrap="square">
            <a:spAutoFit/>
          </a:bodyPr>
          <a:lstStyle/>
          <a:p>
            <a:r>
              <a:rPr lang="en-GB" dirty="0"/>
              <a:t>Upon clicking  ‘Yes’:</a:t>
            </a:r>
          </a:p>
          <a:p>
            <a:r>
              <a:rPr lang="en-GB" dirty="0"/>
              <a:t>The pop-up content changes and a loading icon, and a loading message, are shown:</a:t>
            </a:r>
          </a:p>
          <a:p>
            <a:endParaRPr lang="en-GB" dirty="0"/>
          </a:p>
          <a:p>
            <a:r>
              <a:rPr lang="en-GB" b="1" i="1" dirty="0"/>
              <a:t>Tip: </a:t>
            </a:r>
            <a:r>
              <a:rPr lang="en-GB" i="1" dirty="0"/>
              <a:t>if you are not the signer, you shall quit the Adobe Sign page. </a:t>
            </a:r>
          </a:p>
          <a:p>
            <a:r>
              <a:rPr lang="en-GB" i="1" dirty="0"/>
              <a:t>If the signer e-mail address is incorrect, you can delegate the e-signature </a:t>
            </a:r>
          </a:p>
          <a:p>
            <a:r>
              <a:rPr lang="en-GB" i="1" dirty="0"/>
              <a:t>to the correct e-mail address via the Adobe Sign page.</a:t>
            </a:r>
          </a:p>
        </p:txBody>
      </p:sp>
      <p:pic>
        <p:nvPicPr>
          <p:cNvPr id="13" name="Picture 12">
            <a:extLst>
              <a:ext uri="{FF2B5EF4-FFF2-40B4-BE49-F238E27FC236}">
                <a16:creationId xmlns:a16="http://schemas.microsoft.com/office/drawing/2014/main" id="{CD629101-585E-8AAA-306C-EA4655D71800}"/>
              </a:ext>
            </a:extLst>
          </p:cNvPr>
          <p:cNvPicPr>
            <a:picLocks noChangeAspect="1"/>
          </p:cNvPicPr>
          <p:nvPr/>
        </p:nvPicPr>
        <p:blipFill>
          <a:blip r:embed="rId4"/>
          <a:stretch>
            <a:fillRect/>
          </a:stretch>
        </p:blipFill>
        <p:spPr>
          <a:xfrm>
            <a:off x="7713770" y="3840643"/>
            <a:ext cx="3838032" cy="2817342"/>
          </a:xfrm>
          <a:prstGeom prst="rect">
            <a:avLst/>
          </a:prstGeom>
        </p:spPr>
      </p:pic>
    </p:spTree>
    <p:extLst>
      <p:ext uri="{BB962C8B-B14F-4D97-AF65-F5344CB8AC3E}">
        <p14:creationId xmlns:p14="http://schemas.microsoft.com/office/powerpoint/2010/main" val="413336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integrated Adobe Sign solution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22</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522264" y="1449024"/>
            <a:ext cx="10914128" cy="3811300"/>
          </a:xfrm>
          <a:prstGeom prst="rect">
            <a:avLst/>
          </a:prstGeom>
          <a:noFill/>
        </p:spPr>
        <p:txBody>
          <a:bodyPr wrap="square">
            <a:spAutoFit/>
          </a:bodyPr>
          <a:lstStyle/>
          <a:p>
            <a:pPr marL="1200150" lvl="2" indent="-285750">
              <a:spcBef>
                <a:spcPts val="500"/>
              </a:spcBef>
              <a:buClr>
                <a:schemeClr val="accent1"/>
              </a:buClr>
              <a:buBlip>
                <a:blip r:embed="rId3"/>
              </a:buBlip>
            </a:pPr>
            <a:r>
              <a:rPr lang="en-GB" sz="1400" dirty="0">
                <a:latin typeface="+mj-lt"/>
                <a:cs typeface="Poppins Medium" pitchFamily="2" charset="77"/>
              </a:rPr>
              <a:t>The respective ‘Updated Reflected Declaration’ document is generated, with the name of the authorized signer in the first page and containing the whole data of the respective ISLD declaration and including the un-normalized patent update changes that were done in the session</a:t>
            </a:r>
          </a:p>
          <a:p>
            <a:pPr marL="1200150" lvl="2" indent="-285750">
              <a:spcBef>
                <a:spcPts val="500"/>
              </a:spcBef>
              <a:buClr>
                <a:schemeClr val="accent1"/>
              </a:buClr>
              <a:buBlip>
                <a:blip r:embed="rId3"/>
              </a:buBlip>
            </a:pPr>
            <a:r>
              <a:rPr lang="en-GB" sz="1400" dirty="0">
                <a:latin typeface="+mj-lt"/>
                <a:cs typeface="Poppins Medium" pitchFamily="2" charset="77"/>
              </a:rPr>
              <a:t>An Adobe Sign Agreement is created, and set to status ‘DRAFT’, to send the generated ‘Updated Reflected Declaration’ document for signature (to the inputted authorized signer email address)</a:t>
            </a:r>
          </a:p>
          <a:p>
            <a:pPr marL="1200150" lvl="2" indent="-285750">
              <a:spcBef>
                <a:spcPts val="500"/>
              </a:spcBef>
              <a:buClr>
                <a:schemeClr val="accent1"/>
              </a:buClr>
              <a:buBlip>
                <a:blip r:embed="rId3"/>
              </a:buBlip>
            </a:pPr>
            <a:r>
              <a:rPr lang="en-GB" sz="1400" dirty="0">
                <a:latin typeface="+mj-lt"/>
                <a:cs typeface="Poppins Medium" pitchFamily="2" charset="77"/>
              </a:rPr>
              <a:t>The pop-up is closed and the Adobe Sign signing URL page opens in a new window</a:t>
            </a:r>
          </a:p>
          <a:p>
            <a:pPr marL="1200150" lvl="2" indent="-285750">
              <a:spcBef>
                <a:spcPts val="500"/>
              </a:spcBef>
              <a:buClr>
                <a:schemeClr val="accent1"/>
              </a:buClr>
              <a:buBlip>
                <a:blip r:embed="rId3"/>
              </a:buBlip>
            </a:pPr>
            <a:r>
              <a:rPr lang="en-GB" sz="1400" dirty="0">
                <a:latin typeface="+mj-lt"/>
                <a:cs typeface="Poppins Medium" pitchFamily="2" charset="77"/>
              </a:rPr>
              <a:t>The status of the update session becomes ‘Pending signature’</a:t>
            </a:r>
          </a:p>
          <a:p>
            <a:pPr marL="1200150" lvl="2" indent="-285750">
              <a:spcBef>
                <a:spcPts val="500"/>
              </a:spcBef>
              <a:buClr>
                <a:schemeClr val="accent1"/>
              </a:buClr>
              <a:buBlip>
                <a:blip r:embed="rId3"/>
              </a:buBlip>
            </a:pPr>
            <a:r>
              <a:rPr lang="en-GB" sz="1400" dirty="0">
                <a:latin typeface="+mj-lt"/>
                <a:cs typeface="Poppins Medium" pitchFamily="2" charset="77"/>
              </a:rPr>
              <a:t>An e-mail notification is sent.</a:t>
            </a:r>
          </a:p>
          <a:p>
            <a:pPr marL="1200150" lvl="2" indent="-285750">
              <a:spcBef>
                <a:spcPts val="500"/>
              </a:spcBef>
              <a:buClr>
                <a:schemeClr val="accent1"/>
              </a:buClr>
              <a:buBlip>
                <a:blip r:embed="rId3"/>
              </a:buBlip>
            </a:pPr>
            <a:r>
              <a:rPr lang="en-GB" sz="1400" dirty="0">
                <a:latin typeface="+mj-lt"/>
                <a:cs typeface="Poppins Medium" pitchFamily="2" charset="77"/>
              </a:rPr>
              <a:t>The page is reloaded, and the update session page becomes visible in read-only mode. The status, buttons, and message shown on the session page are all refreshed (see other stories for more details).</a:t>
            </a:r>
          </a:p>
          <a:p>
            <a:pPr marL="1200150" lvl="2" indent="-285750">
              <a:spcBef>
                <a:spcPts val="500"/>
              </a:spcBef>
              <a:buClr>
                <a:schemeClr val="accent1"/>
              </a:buClr>
              <a:buBlip>
                <a:blip r:embed="rId3"/>
              </a:buBlip>
            </a:pPr>
            <a:r>
              <a:rPr lang="en-GB" sz="1400" dirty="0">
                <a:latin typeface="+mj-lt"/>
                <a:cs typeface="Poppins Medium" pitchFamily="2" charset="77"/>
              </a:rPr>
              <a:t>The ‘Discard all changes’ button remains visible.</a:t>
            </a:r>
          </a:p>
          <a:p>
            <a:pPr marL="1200150" lvl="2" indent="-285750">
              <a:spcBef>
                <a:spcPts val="500"/>
              </a:spcBef>
              <a:buClr>
                <a:schemeClr val="accent1"/>
              </a:buClr>
              <a:buBlip>
                <a:blip r:embed="rId3"/>
              </a:buBlip>
            </a:pPr>
            <a:r>
              <a:rPr lang="en-GB" sz="1400" dirty="0">
                <a:latin typeface="+mj-lt"/>
                <a:cs typeface="Poppins Medium" pitchFamily="2" charset="77"/>
              </a:rPr>
              <a:t>The ‘Finalize update session’  and ‘Preview’ buttons are no longer visible:</a:t>
            </a:r>
          </a:p>
          <a:p>
            <a:pPr lvl="2">
              <a:spcBef>
                <a:spcPts val="500"/>
              </a:spcBef>
              <a:buClr>
                <a:schemeClr val="accent1"/>
              </a:buClr>
            </a:pPr>
            <a:endParaRPr lang="en-GB" sz="1400" dirty="0">
              <a:latin typeface="+mj-lt"/>
              <a:cs typeface="Poppins Medium" pitchFamily="2" charset="77"/>
            </a:endParaRPr>
          </a:p>
          <a:p>
            <a:pPr marL="0" lvl="2" indent="0">
              <a:spcBef>
                <a:spcPts val="1000"/>
              </a:spcBef>
              <a:buNone/>
            </a:pPr>
            <a:endParaRPr lang="en-GB" dirty="0"/>
          </a:p>
        </p:txBody>
      </p:sp>
      <p:pic>
        <p:nvPicPr>
          <p:cNvPr id="7" name="Picture 6">
            <a:extLst>
              <a:ext uri="{FF2B5EF4-FFF2-40B4-BE49-F238E27FC236}">
                <a16:creationId xmlns:a16="http://schemas.microsoft.com/office/drawing/2014/main" id="{5FAFFE68-2BC3-2C30-2CA0-9D0D109BDDD6}"/>
              </a:ext>
            </a:extLst>
          </p:cNvPr>
          <p:cNvPicPr>
            <a:picLocks noChangeAspect="1"/>
          </p:cNvPicPr>
          <p:nvPr/>
        </p:nvPicPr>
        <p:blipFill>
          <a:blip r:embed="rId4"/>
          <a:stretch>
            <a:fillRect/>
          </a:stretch>
        </p:blipFill>
        <p:spPr>
          <a:xfrm>
            <a:off x="1182683" y="4644398"/>
            <a:ext cx="10253709" cy="1695446"/>
          </a:xfrm>
          <a:prstGeom prst="rect">
            <a:avLst/>
          </a:prstGeom>
        </p:spPr>
      </p:pic>
    </p:spTree>
    <p:extLst>
      <p:ext uri="{BB962C8B-B14F-4D97-AF65-F5344CB8AC3E}">
        <p14:creationId xmlns:p14="http://schemas.microsoft.com/office/powerpoint/2010/main" val="47362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integrated Adobe Sign solution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23</a:t>
            </a:fld>
            <a:endParaRPr lang="en-GB"/>
          </a:p>
        </p:txBody>
      </p:sp>
      <p:sp>
        <p:nvSpPr>
          <p:cNvPr id="3" name="TextBox 2">
            <a:extLst>
              <a:ext uri="{FF2B5EF4-FFF2-40B4-BE49-F238E27FC236}">
                <a16:creationId xmlns:a16="http://schemas.microsoft.com/office/drawing/2014/main" id="{80159DBF-CB01-456E-6E26-2A6090A68262}"/>
              </a:ext>
            </a:extLst>
          </p:cNvPr>
          <p:cNvSpPr txBox="1"/>
          <p:nvPr/>
        </p:nvSpPr>
        <p:spPr>
          <a:xfrm>
            <a:off x="522264" y="1449024"/>
            <a:ext cx="10583701" cy="2477601"/>
          </a:xfrm>
          <a:prstGeom prst="rect">
            <a:avLst/>
          </a:prstGeom>
          <a:noFill/>
        </p:spPr>
        <p:txBody>
          <a:bodyPr wrap="square">
            <a:spAutoFit/>
          </a:bodyPr>
          <a:lstStyle/>
          <a:p>
            <a:pPr marL="0" lvl="2" indent="0">
              <a:spcBef>
                <a:spcPts val="1000"/>
              </a:spcBef>
              <a:buNone/>
            </a:pPr>
            <a:r>
              <a:rPr lang="en-GB" sz="1800" dirty="0"/>
              <a:t>When the Adobe Sign Agreement is set to the ‘SIGNED</a:t>
            </a:r>
            <a:r>
              <a:rPr lang="en-GB" dirty="0"/>
              <a:t>’</a:t>
            </a:r>
            <a:r>
              <a:rPr lang="en-GB" sz="1800" dirty="0"/>
              <a:t> status in Adobe Sign :</a:t>
            </a:r>
          </a:p>
          <a:p>
            <a:pPr marL="1200150" lvl="2" indent="-285750">
              <a:spcBef>
                <a:spcPts val="500"/>
              </a:spcBef>
              <a:buClr>
                <a:schemeClr val="accent1"/>
              </a:buClr>
              <a:buBlip>
                <a:blip r:embed="rId3"/>
              </a:buBlip>
            </a:pPr>
            <a:r>
              <a:rPr lang="en-GB" sz="1400" dirty="0">
                <a:latin typeface="+mj-lt"/>
                <a:cs typeface="Poppins Medium" pitchFamily="2" charset="77"/>
              </a:rPr>
              <a:t>The resulting e-signed document (downloaded directly from Adobe Sign) is automatically stored in the DARE DB and attached to the respective ISLD reflected declaration:</a:t>
            </a:r>
          </a:p>
          <a:p>
            <a:pPr marL="1200150" lvl="2" indent="-285750">
              <a:spcBef>
                <a:spcPts val="500"/>
              </a:spcBef>
              <a:buClr>
                <a:schemeClr val="accent1"/>
              </a:buClr>
              <a:buBlip>
                <a:blip r:embed="rId3"/>
              </a:buBlip>
            </a:pPr>
            <a:r>
              <a:rPr lang="en-GB" sz="1400" dirty="0">
                <a:latin typeface="+mj-lt"/>
                <a:cs typeface="Poppins Medium" pitchFamily="2" charset="77"/>
              </a:rPr>
              <a:t>The document type is ‘Updated Reflected Declaration’</a:t>
            </a:r>
          </a:p>
          <a:p>
            <a:pPr marL="1200150" lvl="2" indent="-285750">
              <a:spcBef>
                <a:spcPts val="500"/>
              </a:spcBef>
              <a:buClr>
                <a:schemeClr val="accent1"/>
              </a:buClr>
              <a:buBlip>
                <a:blip r:embed="rId3"/>
              </a:buBlip>
            </a:pPr>
            <a:r>
              <a:rPr lang="en-GB" sz="1400" dirty="0">
                <a:latin typeface="+mj-lt"/>
                <a:cs typeface="Poppins Medium" pitchFamily="2" charset="77"/>
              </a:rPr>
              <a:t>The document is publicly visible</a:t>
            </a:r>
          </a:p>
          <a:p>
            <a:pPr marL="1200150" lvl="2" indent="-285750">
              <a:spcBef>
                <a:spcPts val="500"/>
              </a:spcBef>
              <a:buClr>
                <a:schemeClr val="accent1"/>
              </a:buClr>
              <a:buBlip>
                <a:blip r:embed="rId3"/>
              </a:buBlip>
            </a:pPr>
            <a:r>
              <a:rPr lang="en-GB" sz="1400" dirty="0">
                <a:latin typeface="+mj-lt"/>
                <a:cs typeface="Poppins Medium" pitchFamily="2" charset="77"/>
              </a:rPr>
              <a:t>The document's filing date is set to the signature date retrieved from Adobe Sign for the respective Agreement</a:t>
            </a:r>
          </a:p>
          <a:p>
            <a:pPr marL="1200150" lvl="2" indent="-285750">
              <a:spcBef>
                <a:spcPts val="500"/>
              </a:spcBef>
              <a:buClr>
                <a:schemeClr val="accent1"/>
              </a:buClr>
              <a:buBlip>
                <a:blip r:embed="rId3"/>
              </a:buBlip>
            </a:pPr>
            <a:r>
              <a:rPr lang="en-GB" sz="1400" dirty="0">
                <a:latin typeface="+mj-lt"/>
                <a:cs typeface="Poppins Medium" pitchFamily="2" charset="77"/>
              </a:rPr>
              <a:t>The un-normalized patent update session status changes to the status ‘Published’</a:t>
            </a:r>
          </a:p>
          <a:p>
            <a:pPr marL="1200150" lvl="2" indent="-285750">
              <a:spcBef>
                <a:spcPts val="500"/>
              </a:spcBef>
              <a:buClr>
                <a:schemeClr val="accent1"/>
              </a:buClr>
              <a:buBlip>
                <a:blip r:embed="rId3"/>
              </a:buBlip>
            </a:pPr>
            <a:r>
              <a:rPr lang="en-GB" sz="1400" dirty="0">
                <a:latin typeface="+mj-lt"/>
                <a:cs typeface="Poppins Medium" pitchFamily="2" charset="77"/>
              </a:rPr>
              <a:t>​If the Adobe Sign page was accessed directly from the session finalization page: when the Adobe Sign signing page is closed, the session page redirects the user to the ISLD declaration page. (Reason for redirect: ‘Published’ session pages are not visible)</a:t>
            </a:r>
          </a:p>
        </p:txBody>
      </p:sp>
    </p:spTree>
    <p:extLst>
      <p:ext uri="{BB962C8B-B14F-4D97-AF65-F5344CB8AC3E}">
        <p14:creationId xmlns:p14="http://schemas.microsoft.com/office/powerpoint/2010/main" val="177749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integrated Adobe Sign solution</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24</a:t>
            </a:fld>
            <a:endParaRPr lang="en-GB"/>
          </a:p>
        </p:txBody>
      </p:sp>
      <p:sp>
        <p:nvSpPr>
          <p:cNvPr id="3" name="TextBox 2">
            <a:extLst>
              <a:ext uri="{FF2B5EF4-FFF2-40B4-BE49-F238E27FC236}">
                <a16:creationId xmlns:a16="http://schemas.microsoft.com/office/drawing/2014/main" id="{80159DBF-CB01-456E-6E26-2A6090A68262}"/>
              </a:ext>
            </a:extLst>
          </p:cNvPr>
          <p:cNvSpPr txBox="1"/>
          <p:nvPr/>
        </p:nvSpPr>
        <p:spPr>
          <a:xfrm>
            <a:off x="514145" y="1404635"/>
            <a:ext cx="10583701" cy="1703030"/>
          </a:xfrm>
          <a:prstGeom prst="rect">
            <a:avLst/>
          </a:prstGeom>
          <a:noFill/>
        </p:spPr>
        <p:txBody>
          <a:bodyPr wrap="square">
            <a:spAutoFit/>
          </a:bodyPr>
          <a:lstStyle/>
          <a:p>
            <a:pPr marL="0" lvl="2" indent="0">
              <a:spcBef>
                <a:spcPts val="1000"/>
              </a:spcBef>
              <a:buNone/>
            </a:pPr>
            <a:r>
              <a:rPr lang="en-GB" sz="1800" dirty="0"/>
              <a:t>When the Adobe Sign Agreement is declined to sign (cancelled):</a:t>
            </a:r>
          </a:p>
          <a:p>
            <a:pPr marL="1200150" lvl="2" indent="-285750">
              <a:spcBef>
                <a:spcPts val="500"/>
              </a:spcBef>
              <a:buClr>
                <a:schemeClr val="accent1"/>
              </a:buClr>
              <a:buBlip>
                <a:blip r:embed="rId3"/>
              </a:buBlip>
            </a:pPr>
            <a:r>
              <a:rPr lang="en-GB" sz="1400" dirty="0">
                <a:latin typeface="+mj-lt"/>
                <a:cs typeface="Poppins Medium" pitchFamily="2" charset="77"/>
              </a:rPr>
              <a:t>The status of the Agreement is set to ‘CANCELLED’</a:t>
            </a:r>
          </a:p>
          <a:p>
            <a:pPr marL="1200150" lvl="2" indent="-285750">
              <a:spcBef>
                <a:spcPts val="500"/>
              </a:spcBef>
              <a:buClr>
                <a:schemeClr val="accent1"/>
              </a:buClr>
              <a:buBlip>
                <a:blip r:embed="rId3"/>
              </a:buBlip>
            </a:pPr>
            <a:r>
              <a:rPr lang="en-GB" sz="1400" dirty="0">
                <a:latin typeface="+mj-lt"/>
                <a:cs typeface="Poppins Medium" pitchFamily="2" charset="77"/>
              </a:rPr>
              <a:t>The un-normalized patent update session is set to the status ‘Discarded’ </a:t>
            </a:r>
          </a:p>
          <a:p>
            <a:pPr marL="1200150" lvl="2" indent="-285750">
              <a:spcBef>
                <a:spcPts val="500"/>
              </a:spcBef>
              <a:buClr>
                <a:schemeClr val="accent1"/>
              </a:buClr>
              <a:buBlip>
                <a:blip r:embed="rId3"/>
              </a:buBlip>
            </a:pPr>
            <a:r>
              <a:rPr lang="en-GB" sz="1400" dirty="0">
                <a:latin typeface="+mj-lt"/>
                <a:cs typeface="Poppins Medium" pitchFamily="2" charset="77"/>
              </a:rPr>
              <a:t>​If the Adobe Sign page was accessed directly from the session page: when the Adobe Sign signing page is closed, the session page redirects the user to the ISLD declaration page. (Reason for redirect: ‘Discarded’ session pages are not visible)</a:t>
            </a:r>
          </a:p>
          <a:p>
            <a:pPr marL="1200150" lvl="2" indent="-285750">
              <a:spcBef>
                <a:spcPts val="500"/>
              </a:spcBef>
              <a:buClr>
                <a:schemeClr val="accent1"/>
              </a:buClr>
              <a:buBlip>
                <a:blip r:embed="rId3"/>
              </a:buBlip>
            </a:pPr>
            <a:r>
              <a:rPr lang="en-GB" sz="1400" b="1" i="1" dirty="0">
                <a:latin typeface="+mj-lt"/>
                <a:cs typeface="Poppins Medium" pitchFamily="2" charset="77"/>
              </a:rPr>
              <a:t>Note</a:t>
            </a:r>
            <a:r>
              <a:rPr lang="en-GB" sz="1400" i="1" dirty="0">
                <a:latin typeface="+mj-lt"/>
                <a:cs typeface="Poppins Medium" pitchFamily="2" charset="77"/>
              </a:rPr>
              <a:t>: don't forget that users to whom you delegate the e-signature can also use the Adobe Sign feature ‘decline to sign’)</a:t>
            </a:r>
          </a:p>
        </p:txBody>
      </p:sp>
    </p:spTree>
    <p:extLst>
      <p:ext uri="{BB962C8B-B14F-4D97-AF65-F5344CB8AC3E}">
        <p14:creationId xmlns:p14="http://schemas.microsoft.com/office/powerpoint/2010/main" val="302647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u</a:t>
            </a:r>
            <a:r>
              <a:rPr lang="en-GB" dirty="0"/>
              <a:t>sing another e-signature tool </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25</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522264" y="1449024"/>
            <a:ext cx="10914128" cy="1862048"/>
          </a:xfrm>
          <a:prstGeom prst="rect">
            <a:avLst/>
          </a:prstGeom>
          <a:noFill/>
        </p:spPr>
        <p:txBody>
          <a:bodyPr wrap="square">
            <a:spAutoFit/>
          </a:bodyPr>
          <a:lstStyle/>
          <a:p>
            <a:pPr marL="0" lvl="2">
              <a:spcBef>
                <a:spcPts val="1000"/>
              </a:spcBef>
            </a:pPr>
            <a:r>
              <a:rPr lang="en-GB" sz="1800" dirty="0"/>
              <a:t>When clicked on ‘Finalize update session’ button,  a first pop-up opens, to request which signature method the user would like to choose.</a:t>
            </a:r>
          </a:p>
          <a:p>
            <a:pPr marL="0" lvl="2">
              <a:spcBef>
                <a:spcPts val="1000"/>
              </a:spcBef>
            </a:pPr>
            <a:r>
              <a:rPr lang="en-GB" sz="1800" dirty="0"/>
              <a:t>Upon clicking </a:t>
            </a:r>
            <a:r>
              <a:rPr lang="en-GB" dirty="0"/>
              <a:t>‘</a:t>
            </a:r>
            <a:r>
              <a:rPr lang="en-GB" sz="1800" dirty="0"/>
              <a:t>No’, the 2nd pop-up appears: </a:t>
            </a:r>
          </a:p>
          <a:p>
            <a:pPr marL="0" lvl="2">
              <a:spcBef>
                <a:spcPts val="1000"/>
              </a:spcBef>
            </a:pPr>
            <a:endParaRPr lang="en-GB" sz="1800" dirty="0"/>
          </a:p>
          <a:p>
            <a:pPr marL="0" lvl="2">
              <a:spcBef>
                <a:spcPts val="1000"/>
              </a:spcBef>
            </a:pPr>
            <a:endParaRPr lang="en-GB" dirty="0"/>
          </a:p>
        </p:txBody>
      </p:sp>
      <p:pic>
        <p:nvPicPr>
          <p:cNvPr id="8" name="Picture 7">
            <a:extLst>
              <a:ext uri="{FF2B5EF4-FFF2-40B4-BE49-F238E27FC236}">
                <a16:creationId xmlns:a16="http://schemas.microsoft.com/office/drawing/2014/main" id="{1169BB2A-B935-E7AD-91A4-CCCA662C513A}"/>
              </a:ext>
            </a:extLst>
          </p:cNvPr>
          <p:cNvPicPr>
            <a:picLocks noChangeAspect="1"/>
          </p:cNvPicPr>
          <p:nvPr/>
        </p:nvPicPr>
        <p:blipFill>
          <a:blip r:embed="rId3"/>
          <a:stretch>
            <a:fillRect/>
          </a:stretch>
        </p:blipFill>
        <p:spPr>
          <a:xfrm>
            <a:off x="5620725" y="2011495"/>
            <a:ext cx="4925222" cy="4487936"/>
          </a:xfrm>
          <a:prstGeom prst="rect">
            <a:avLst/>
          </a:prstGeom>
        </p:spPr>
      </p:pic>
    </p:spTree>
    <p:extLst>
      <p:ext uri="{BB962C8B-B14F-4D97-AF65-F5344CB8AC3E}">
        <p14:creationId xmlns:p14="http://schemas.microsoft.com/office/powerpoint/2010/main" val="104805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6D73CA-EC6F-ED27-3DD4-11438D6F4135}"/>
              </a:ext>
            </a:extLst>
          </p:cNvPr>
          <p:cNvPicPr>
            <a:picLocks noChangeAspect="1"/>
          </p:cNvPicPr>
          <p:nvPr/>
        </p:nvPicPr>
        <p:blipFill>
          <a:blip r:embed="rId3"/>
          <a:stretch>
            <a:fillRect/>
          </a:stretch>
        </p:blipFill>
        <p:spPr>
          <a:xfrm>
            <a:off x="799208" y="4744609"/>
            <a:ext cx="10591060" cy="1976231"/>
          </a:xfrm>
          <a:prstGeom prst="rect">
            <a:avLst/>
          </a:prstGeom>
        </p:spPr>
      </p:pic>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u</a:t>
            </a:r>
            <a:r>
              <a:rPr lang="en-GB" dirty="0"/>
              <a:t>sing another e-signature tool </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26</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557774" y="1300314"/>
            <a:ext cx="11142994" cy="4249881"/>
          </a:xfrm>
          <a:prstGeom prst="rect">
            <a:avLst/>
          </a:prstGeom>
          <a:noFill/>
        </p:spPr>
        <p:txBody>
          <a:bodyPr wrap="square">
            <a:spAutoFit/>
          </a:bodyPr>
          <a:lstStyle/>
          <a:p>
            <a:pPr marL="0" lvl="2">
              <a:spcBef>
                <a:spcPts val="1000"/>
              </a:spcBef>
            </a:pPr>
            <a:r>
              <a:rPr lang="en-GB" sz="1800" dirty="0"/>
              <a:t>Two buttons are visible: </a:t>
            </a:r>
            <a:r>
              <a:rPr lang="en-GB" dirty="0"/>
              <a:t>‘</a:t>
            </a:r>
            <a:r>
              <a:rPr lang="en-GB" sz="1800" dirty="0"/>
              <a:t>Yes’ and </a:t>
            </a:r>
            <a:r>
              <a:rPr lang="en-GB" dirty="0"/>
              <a:t>‘</a:t>
            </a:r>
            <a:r>
              <a:rPr lang="en-GB" sz="1800" dirty="0"/>
              <a:t>Cancel’. Both are enabled. Only one can be selected. If clicking </a:t>
            </a:r>
            <a:r>
              <a:rPr lang="en-GB" dirty="0"/>
              <a:t>‘</a:t>
            </a:r>
            <a:r>
              <a:rPr lang="en-GB" sz="1800" dirty="0"/>
              <a:t>Yes’:</a:t>
            </a:r>
          </a:p>
          <a:p>
            <a:pPr marL="1200150" lvl="2" indent="-285750">
              <a:spcBef>
                <a:spcPts val="500"/>
              </a:spcBef>
              <a:buClr>
                <a:schemeClr val="accent1"/>
              </a:buClr>
              <a:buBlip>
                <a:blip r:embed="rId4"/>
              </a:buBlip>
            </a:pPr>
            <a:r>
              <a:rPr lang="en-GB" sz="1400" dirty="0">
                <a:latin typeface="+mj-lt"/>
                <a:cs typeface="Poppins Medium" pitchFamily="2" charset="77"/>
              </a:rPr>
              <a:t>An email notification is sent to the user (and to the signer e-mail address, if different) with instructions to sign the file another way (either with another e-sign tool, or manually) and the ‘Updated Reflected Declaration’ file is sent in attachment of that email</a:t>
            </a:r>
          </a:p>
          <a:p>
            <a:pPr marL="1200150" lvl="2" indent="-285750">
              <a:spcBef>
                <a:spcPts val="500"/>
              </a:spcBef>
              <a:buClr>
                <a:schemeClr val="accent1"/>
              </a:buClr>
              <a:buBlip>
                <a:blip r:embed="rId4"/>
              </a:buBlip>
            </a:pPr>
            <a:r>
              <a:rPr lang="en-GB" sz="1400" dirty="0">
                <a:latin typeface="+mj-lt"/>
                <a:cs typeface="Poppins Medium" pitchFamily="2" charset="77"/>
              </a:rPr>
              <a:t>The status of the update session becomes ‘Pending signature’</a:t>
            </a:r>
          </a:p>
          <a:p>
            <a:pPr marL="1200150" lvl="2" indent="-285750">
              <a:spcBef>
                <a:spcPts val="500"/>
              </a:spcBef>
              <a:buClr>
                <a:schemeClr val="accent1"/>
              </a:buClr>
              <a:buBlip>
                <a:blip r:embed="rId4"/>
              </a:buBlip>
            </a:pPr>
            <a:r>
              <a:rPr lang="en-GB" sz="1400" dirty="0">
                <a:latin typeface="+mj-lt"/>
                <a:cs typeface="Poppins Medium" pitchFamily="2" charset="77"/>
              </a:rPr>
              <a:t>The pop-up closes.</a:t>
            </a:r>
          </a:p>
          <a:p>
            <a:pPr marL="1200150" lvl="2" indent="-285750">
              <a:spcBef>
                <a:spcPts val="500"/>
              </a:spcBef>
              <a:buClr>
                <a:schemeClr val="accent1"/>
              </a:buClr>
              <a:buBlip>
                <a:blip r:embed="rId4"/>
              </a:buBlip>
            </a:pPr>
            <a:r>
              <a:rPr lang="en-GB" sz="1400" dirty="0">
                <a:latin typeface="+mj-lt"/>
                <a:cs typeface="Poppins Medium" pitchFamily="2" charset="77"/>
              </a:rPr>
              <a:t>The page is reloaded, and the update session page becomes visible in read-only mode. The status, buttons, and message shown on the session page are all refreshed (see other stories for more details).</a:t>
            </a:r>
          </a:p>
          <a:p>
            <a:pPr marL="1200150" lvl="2" indent="-285750">
              <a:spcBef>
                <a:spcPts val="500"/>
              </a:spcBef>
              <a:buClr>
                <a:schemeClr val="accent1"/>
              </a:buClr>
              <a:buBlip>
                <a:blip r:embed="rId4"/>
              </a:buBlip>
            </a:pPr>
            <a:r>
              <a:rPr lang="en-GB" sz="1400" dirty="0">
                <a:latin typeface="+mj-lt"/>
                <a:cs typeface="Poppins Medium" pitchFamily="2" charset="77"/>
              </a:rPr>
              <a:t>The ‘Discard all changes’ button remains visible.</a:t>
            </a:r>
          </a:p>
          <a:p>
            <a:pPr marL="1200150" lvl="2" indent="-285750">
              <a:spcBef>
                <a:spcPts val="500"/>
              </a:spcBef>
              <a:buClr>
                <a:schemeClr val="accent1"/>
              </a:buClr>
              <a:buBlip>
                <a:blip r:embed="rId4"/>
              </a:buBlip>
            </a:pPr>
            <a:r>
              <a:rPr lang="en-GB" sz="1400" dirty="0">
                <a:latin typeface="+mj-lt"/>
                <a:cs typeface="Poppins Medium" pitchFamily="2" charset="77"/>
              </a:rPr>
              <a:t>The ‘Finalize update session’ and ‘Preview’ buttons are no longer visible. </a:t>
            </a:r>
          </a:p>
          <a:p>
            <a:pPr marL="0" lvl="2">
              <a:spcBef>
                <a:spcPts val="1000"/>
              </a:spcBef>
            </a:pPr>
            <a:r>
              <a:rPr lang="en-GB" dirty="0"/>
              <a:t>The user can sign this PDF file with another e-sign tool of their choice or manually sign it (by pen and paper). After signing the file offline, the user shall be allowed to upload it from any of the two pages. A document download URL ‘clicking here’ or a file upload  ‘Upload signed updated declaration’ button:</a:t>
            </a:r>
          </a:p>
          <a:p>
            <a:pPr lvl="2">
              <a:spcBef>
                <a:spcPts val="500"/>
              </a:spcBef>
              <a:buClr>
                <a:schemeClr val="accent1"/>
              </a:buClr>
            </a:pPr>
            <a:endParaRPr lang="en-GB" sz="1400" dirty="0">
              <a:latin typeface="+mj-lt"/>
              <a:cs typeface="Poppins Medium" pitchFamily="2" charset="77"/>
            </a:endParaRPr>
          </a:p>
          <a:p>
            <a:pPr marL="0" lvl="2" indent="0">
              <a:spcBef>
                <a:spcPts val="1000"/>
              </a:spcBef>
              <a:buNone/>
            </a:pPr>
            <a:endParaRPr lang="en-GB" dirty="0"/>
          </a:p>
        </p:txBody>
      </p:sp>
    </p:spTree>
    <p:extLst>
      <p:ext uri="{BB962C8B-B14F-4D97-AF65-F5344CB8AC3E}">
        <p14:creationId xmlns:p14="http://schemas.microsoft.com/office/powerpoint/2010/main" val="308694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u</a:t>
            </a:r>
            <a:r>
              <a:rPr lang="en-GB" dirty="0"/>
              <a:t>sing another e-signature tool </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27</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408373" y="1367161"/>
            <a:ext cx="11212497" cy="3352200"/>
          </a:xfrm>
          <a:prstGeom prst="rect">
            <a:avLst/>
          </a:prstGeom>
          <a:noFill/>
        </p:spPr>
        <p:txBody>
          <a:bodyPr wrap="square">
            <a:spAutoFit/>
          </a:bodyPr>
          <a:lstStyle/>
          <a:p>
            <a:pPr marL="0" lvl="2">
              <a:spcBef>
                <a:spcPts val="1000"/>
              </a:spcBef>
            </a:pPr>
            <a:r>
              <a:rPr lang="en-GB" dirty="0"/>
              <a:t>Via document download URL 'clicking here':</a:t>
            </a:r>
          </a:p>
          <a:p>
            <a:pPr marL="1200150" lvl="2" indent="-285750">
              <a:spcBef>
                <a:spcPts val="500"/>
              </a:spcBef>
              <a:buClr>
                <a:schemeClr val="accent1"/>
              </a:buClr>
              <a:buBlip>
                <a:blip r:embed="rId3"/>
              </a:buBlip>
            </a:pPr>
            <a:r>
              <a:rPr lang="en-GB" sz="1400" dirty="0">
                <a:latin typeface="+mj-lt"/>
                <a:cs typeface="Poppins Medium" pitchFamily="2" charset="77"/>
              </a:rPr>
              <a:t>Always visible and enabled</a:t>
            </a:r>
          </a:p>
          <a:p>
            <a:pPr marL="1200150" lvl="2" indent="-285750">
              <a:spcBef>
                <a:spcPts val="500"/>
              </a:spcBef>
              <a:buClr>
                <a:schemeClr val="accent1"/>
              </a:buClr>
              <a:buBlip>
                <a:blip r:embed="rId3"/>
              </a:buBlip>
            </a:pPr>
            <a:r>
              <a:rPr lang="en-GB" sz="1400" dirty="0">
                <a:latin typeface="+mj-lt"/>
                <a:cs typeface="Poppins Medium" pitchFamily="2" charset="77"/>
              </a:rPr>
              <a:t>Upon clicking the hyperlink, the download of the ‘Updated Reflected Declaration’ file concerning the updates done during the session is triggered</a:t>
            </a:r>
          </a:p>
          <a:p>
            <a:pPr marL="1200150" lvl="2" indent="-285750">
              <a:spcBef>
                <a:spcPts val="500"/>
              </a:spcBef>
              <a:buClr>
                <a:schemeClr val="accent1"/>
              </a:buClr>
              <a:buBlip>
                <a:blip r:embed="rId3"/>
              </a:buBlip>
            </a:pPr>
            <a:r>
              <a:rPr lang="en-GB" sz="1400" dirty="0">
                <a:latin typeface="+mj-lt"/>
                <a:cs typeface="Poppins Medium" pitchFamily="2" charset="77"/>
              </a:rPr>
              <a:t>As soon as the URL is clicked, the file download could start immediately via the web browser</a:t>
            </a:r>
          </a:p>
          <a:p>
            <a:pPr marL="1200150" lvl="2" indent="-285750">
              <a:spcBef>
                <a:spcPts val="500"/>
              </a:spcBef>
              <a:buClr>
                <a:schemeClr val="accent1"/>
              </a:buClr>
              <a:buBlip>
                <a:blip r:embed="rId3"/>
              </a:buBlip>
            </a:pPr>
            <a:r>
              <a:rPr lang="en-GB" sz="1400" dirty="0">
                <a:latin typeface="+mj-lt"/>
                <a:cs typeface="Poppins Medium" pitchFamily="2" charset="77"/>
              </a:rPr>
              <a:t>The generated file is provided in portable document format (PDF)</a:t>
            </a:r>
          </a:p>
          <a:p>
            <a:pPr marL="0" lvl="2">
              <a:spcBef>
                <a:spcPts val="1000"/>
              </a:spcBef>
              <a:buClr>
                <a:schemeClr val="accent1"/>
              </a:buClr>
            </a:pPr>
            <a:r>
              <a:rPr lang="en-GB" dirty="0"/>
              <a:t>Via file upload ‘Upload signed updated declaration’ button:</a:t>
            </a:r>
          </a:p>
          <a:p>
            <a:pPr marL="1200150" lvl="2" indent="-285750">
              <a:spcBef>
                <a:spcPts val="500"/>
              </a:spcBef>
              <a:buClr>
                <a:schemeClr val="accent1"/>
              </a:buClr>
              <a:buBlip>
                <a:blip r:embed="rId3"/>
              </a:buBlip>
            </a:pPr>
            <a:r>
              <a:rPr lang="en-GB" sz="1400" dirty="0">
                <a:latin typeface="+mj-lt"/>
                <a:cs typeface="Poppins Medium" pitchFamily="2" charset="77"/>
              </a:rPr>
              <a:t>Enabled and visible by default</a:t>
            </a:r>
          </a:p>
          <a:p>
            <a:pPr marL="1200150" lvl="2" indent="-285750">
              <a:spcBef>
                <a:spcPts val="500"/>
              </a:spcBef>
              <a:buClr>
                <a:schemeClr val="accent1"/>
              </a:buClr>
              <a:buBlip>
                <a:blip r:embed="rId3"/>
              </a:buBlip>
            </a:pPr>
            <a:r>
              <a:rPr lang="en-GB" sz="1400" dirty="0">
                <a:latin typeface="+mj-lt"/>
                <a:cs typeface="Poppins Medium" pitchFamily="2" charset="77"/>
              </a:rPr>
              <a:t>Once clicked, the button opens a pop-up:</a:t>
            </a:r>
          </a:p>
          <a:p>
            <a:pPr marL="0" lvl="2">
              <a:spcBef>
                <a:spcPts val="1000"/>
              </a:spcBef>
              <a:buClr>
                <a:schemeClr val="accent1"/>
              </a:buClr>
            </a:pPr>
            <a:endParaRPr lang="en-GB" dirty="0"/>
          </a:p>
          <a:p>
            <a:pPr lvl="2">
              <a:spcBef>
                <a:spcPts val="500"/>
              </a:spcBef>
              <a:buClr>
                <a:schemeClr val="accent1"/>
              </a:buClr>
            </a:pPr>
            <a:endParaRPr lang="en-GB" sz="1400" dirty="0">
              <a:latin typeface="+mj-lt"/>
              <a:cs typeface="Poppins Medium" pitchFamily="2" charset="77"/>
            </a:endParaRPr>
          </a:p>
        </p:txBody>
      </p:sp>
    </p:spTree>
    <p:extLst>
      <p:ext uri="{BB962C8B-B14F-4D97-AF65-F5344CB8AC3E}">
        <p14:creationId xmlns:p14="http://schemas.microsoft.com/office/powerpoint/2010/main" val="407267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u</a:t>
            </a:r>
            <a:r>
              <a:rPr lang="en-GB" dirty="0"/>
              <a:t>sing another e-signature tool </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28</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408373" y="1367161"/>
            <a:ext cx="11212497" cy="3352200"/>
          </a:xfrm>
          <a:prstGeom prst="rect">
            <a:avLst/>
          </a:prstGeom>
          <a:noFill/>
        </p:spPr>
        <p:txBody>
          <a:bodyPr wrap="square">
            <a:spAutoFit/>
          </a:bodyPr>
          <a:lstStyle/>
          <a:p>
            <a:pPr marL="0" lvl="2">
              <a:spcBef>
                <a:spcPts val="1000"/>
              </a:spcBef>
            </a:pPr>
            <a:r>
              <a:rPr lang="en-GB" dirty="0"/>
              <a:t>Via document download URL 'clicking here':</a:t>
            </a:r>
          </a:p>
          <a:p>
            <a:pPr marL="1200150" lvl="2" indent="-285750">
              <a:spcBef>
                <a:spcPts val="500"/>
              </a:spcBef>
              <a:buClr>
                <a:schemeClr val="accent1"/>
              </a:buClr>
              <a:buBlip>
                <a:blip r:embed="rId3"/>
              </a:buBlip>
            </a:pPr>
            <a:r>
              <a:rPr lang="en-GB" sz="1400" dirty="0">
                <a:latin typeface="+mj-lt"/>
                <a:cs typeface="Poppins Medium" pitchFamily="2" charset="77"/>
              </a:rPr>
              <a:t>Always visible and enabled</a:t>
            </a:r>
          </a:p>
          <a:p>
            <a:pPr marL="1200150" lvl="2" indent="-285750">
              <a:spcBef>
                <a:spcPts val="500"/>
              </a:spcBef>
              <a:buClr>
                <a:schemeClr val="accent1"/>
              </a:buClr>
              <a:buBlip>
                <a:blip r:embed="rId3"/>
              </a:buBlip>
            </a:pPr>
            <a:r>
              <a:rPr lang="en-GB" sz="1400" dirty="0">
                <a:latin typeface="+mj-lt"/>
                <a:cs typeface="Poppins Medium" pitchFamily="2" charset="77"/>
              </a:rPr>
              <a:t>Upon clicking the hyperlink, the download of the ‘Updated Reflected Declaration’ file concerning the updates done during the session is triggered</a:t>
            </a:r>
          </a:p>
          <a:p>
            <a:pPr marL="1200150" lvl="2" indent="-285750">
              <a:spcBef>
                <a:spcPts val="500"/>
              </a:spcBef>
              <a:buClr>
                <a:schemeClr val="accent1"/>
              </a:buClr>
              <a:buBlip>
                <a:blip r:embed="rId3"/>
              </a:buBlip>
            </a:pPr>
            <a:r>
              <a:rPr lang="en-GB" sz="1400" dirty="0">
                <a:latin typeface="+mj-lt"/>
                <a:cs typeface="Poppins Medium" pitchFamily="2" charset="77"/>
              </a:rPr>
              <a:t>As soon as the URL is clicked, the file download could start immediately via the web browser</a:t>
            </a:r>
          </a:p>
          <a:p>
            <a:pPr marL="1200150" lvl="2" indent="-285750">
              <a:spcBef>
                <a:spcPts val="500"/>
              </a:spcBef>
              <a:buClr>
                <a:schemeClr val="accent1"/>
              </a:buClr>
              <a:buBlip>
                <a:blip r:embed="rId3"/>
              </a:buBlip>
            </a:pPr>
            <a:r>
              <a:rPr lang="en-GB" sz="1400" dirty="0">
                <a:latin typeface="+mj-lt"/>
                <a:cs typeface="Poppins Medium" pitchFamily="2" charset="77"/>
              </a:rPr>
              <a:t>The generated file is provided in portable document format (PDF)</a:t>
            </a:r>
          </a:p>
          <a:p>
            <a:pPr marL="0" lvl="2">
              <a:spcBef>
                <a:spcPts val="1000"/>
              </a:spcBef>
              <a:buClr>
                <a:schemeClr val="accent1"/>
              </a:buClr>
            </a:pPr>
            <a:r>
              <a:rPr lang="en-GB" dirty="0"/>
              <a:t>Via file upload ‘Upload signed updated declaration’ button:</a:t>
            </a:r>
          </a:p>
          <a:p>
            <a:pPr marL="1200150" lvl="2" indent="-285750">
              <a:spcBef>
                <a:spcPts val="500"/>
              </a:spcBef>
              <a:buClr>
                <a:schemeClr val="accent1"/>
              </a:buClr>
              <a:buBlip>
                <a:blip r:embed="rId3"/>
              </a:buBlip>
            </a:pPr>
            <a:r>
              <a:rPr lang="en-GB" sz="1400" dirty="0">
                <a:latin typeface="+mj-lt"/>
                <a:cs typeface="Poppins Medium" pitchFamily="2" charset="77"/>
              </a:rPr>
              <a:t>Enabled and visible by default.</a:t>
            </a:r>
          </a:p>
          <a:p>
            <a:pPr marL="1200150" lvl="2" indent="-285750">
              <a:spcBef>
                <a:spcPts val="500"/>
              </a:spcBef>
              <a:buClr>
                <a:schemeClr val="accent1"/>
              </a:buClr>
              <a:buBlip>
                <a:blip r:embed="rId3"/>
              </a:buBlip>
            </a:pPr>
            <a:r>
              <a:rPr lang="en-GB" sz="1400" dirty="0">
                <a:latin typeface="+mj-lt"/>
                <a:cs typeface="Poppins Medium" pitchFamily="2" charset="77"/>
              </a:rPr>
              <a:t>Once clicked, the button opens a pop-up:</a:t>
            </a:r>
          </a:p>
          <a:p>
            <a:pPr marL="0" lvl="2">
              <a:spcBef>
                <a:spcPts val="1000"/>
              </a:spcBef>
              <a:buClr>
                <a:schemeClr val="accent1"/>
              </a:buClr>
            </a:pPr>
            <a:endParaRPr lang="en-GB" dirty="0"/>
          </a:p>
          <a:p>
            <a:pPr lvl="2">
              <a:spcBef>
                <a:spcPts val="500"/>
              </a:spcBef>
              <a:buClr>
                <a:schemeClr val="accent1"/>
              </a:buClr>
            </a:pPr>
            <a:endParaRPr lang="en-GB" sz="1400" dirty="0">
              <a:latin typeface="+mj-lt"/>
              <a:cs typeface="Poppins Medium" pitchFamily="2" charset="77"/>
            </a:endParaRPr>
          </a:p>
        </p:txBody>
      </p:sp>
      <p:pic>
        <p:nvPicPr>
          <p:cNvPr id="7" name="Picture 6">
            <a:extLst>
              <a:ext uri="{FF2B5EF4-FFF2-40B4-BE49-F238E27FC236}">
                <a16:creationId xmlns:a16="http://schemas.microsoft.com/office/drawing/2014/main" id="{5E4D07F7-47BC-3B50-8D5C-4EB6F13D79B6}"/>
              </a:ext>
            </a:extLst>
          </p:cNvPr>
          <p:cNvPicPr>
            <a:picLocks noChangeAspect="1"/>
          </p:cNvPicPr>
          <p:nvPr/>
        </p:nvPicPr>
        <p:blipFill>
          <a:blip r:embed="rId4"/>
          <a:stretch>
            <a:fillRect/>
          </a:stretch>
        </p:blipFill>
        <p:spPr>
          <a:xfrm>
            <a:off x="6333062" y="3160451"/>
            <a:ext cx="4400042" cy="3417508"/>
          </a:xfrm>
          <a:prstGeom prst="rect">
            <a:avLst/>
          </a:prstGeom>
        </p:spPr>
      </p:pic>
    </p:spTree>
    <p:extLst>
      <p:ext uri="{BB962C8B-B14F-4D97-AF65-F5344CB8AC3E}">
        <p14:creationId xmlns:p14="http://schemas.microsoft.com/office/powerpoint/2010/main" val="383851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latin typeface="+mj-lt"/>
              </a:rPr>
              <a:t>Finalize an un-normalized patent update session - u</a:t>
            </a:r>
            <a:r>
              <a:rPr lang="en-GB" dirty="0"/>
              <a:t>sing another e-signature tool </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29</a:t>
            </a:fld>
            <a:endParaRPr lang="en-GB"/>
          </a:p>
        </p:txBody>
      </p:sp>
      <p:sp>
        <p:nvSpPr>
          <p:cNvPr id="4" name="TextBox 3">
            <a:extLst>
              <a:ext uri="{FF2B5EF4-FFF2-40B4-BE49-F238E27FC236}">
                <a16:creationId xmlns:a16="http://schemas.microsoft.com/office/drawing/2014/main" id="{030F6682-2703-21CF-DD1A-AAD036215ECE}"/>
              </a:ext>
            </a:extLst>
          </p:cNvPr>
          <p:cNvSpPr txBox="1"/>
          <p:nvPr/>
        </p:nvSpPr>
        <p:spPr>
          <a:xfrm>
            <a:off x="522264" y="1449024"/>
            <a:ext cx="10914128" cy="4570482"/>
          </a:xfrm>
          <a:prstGeom prst="rect">
            <a:avLst/>
          </a:prstGeom>
          <a:noFill/>
        </p:spPr>
        <p:txBody>
          <a:bodyPr wrap="square">
            <a:spAutoFit/>
          </a:bodyPr>
          <a:lstStyle/>
          <a:p>
            <a:pPr marL="0" lvl="2">
              <a:spcBef>
                <a:spcPts val="1000"/>
              </a:spcBef>
            </a:pPr>
            <a:r>
              <a:rPr lang="en-GB" dirty="0"/>
              <a:t>The user can search through their machine file system, to find and select one PDF file to upload. The search is done on the PDF files only.</a:t>
            </a:r>
          </a:p>
          <a:p>
            <a:pPr marL="0" lvl="2">
              <a:spcBef>
                <a:spcPts val="1000"/>
              </a:spcBef>
            </a:pPr>
            <a:r>
              <a:rPr lang="en-GB" dirty="0"/>
              <a:t>The user has the options ‘Confirm and upload file’ or ‘Cancel’. </a:t>
            </a:r>
          </a:p>
          <a:p>
            <a:pPr marL="0" lvl="2">
              <a:spcBef>
                <a:spcPts val="1000"/>
              </a:spcBef>
            </a:pPr>
            <a:r>
              <a:rPr lang="en-GB" dirty="0"/>
              <a:t>If chosen ‘Cancel’, the pop-up closes, not making any modifications. </a:t>
            </a:r>
          </a:p>
          <a:p>
            <a:pPr marL="0" lvl="2">
              <a:spcBef>
                <a:spcPts val="1000"/>
              </a:spcBef>
            </a:pPr>
            <a:r>
              <a:rPr lang="en-GB" dirty="0"/>
              <a:t>If chosen ‘Confirm and upload file’, the following pop-up opens, indicating that this action will be irreversible:</a:t>
            </a:r>
          </a:p>
          <a:p>
            <a:pPr marL="0" lvl="2">
              <a:spcBef>
                <a:spcPts val="1000"/>
              </a:spcBef>
            </a:pPr>
            <a:endParaRPr lang="en-GB" dirty="0"/>
          </a:p>
          <a:p>
            <a:pPr marL="0" lvl="2">
              <a:spcBef>
                <a:spcPts val="1000"/>
              </a:spcBef>
            </a:pPr>
            <a:endParaRPr lang="en-GB" dirty="0"/>
          </a:p>
          <a:p>
            <a:pPr marL="0" lvl="2">
              <a:spcBef>
                <a:spcPts val="1000"/>
              </a:spcBef>
            </a:pPr>
            <a:endParaRPr lang="en-GB" dirty="0"/>
          </a:p>
          <a:p>
            <a:pPr marL="0" lvl="2">
              <a:spcBef>
                <a:spcPts val="1000"/>
              </a:spcBef>
            </a:pPr>
            <a:endParaRPr lang="en-GB" dirty="0"/>
          </a:p>
          <a:p>
            <a:pPr marL="0" lvl="2">
              <a:spcBef>
                <a:spcPts val="1000"/>
              </a:spcBef>
            </a:pPr>
            <a:endParaRPr lang="en-GB" dirty="0"/>
          </a:p>
          <a:p>
            <a:pPr marL="0" lvl="2">
              <a:spcBef>
                <a:spcPts val="1000"/>
              </a:spcBef>
            </a:pPr>
            <a:r>
              <a:rPr lang="en-GB" dirty="0"/>
              <a:t>When chosen ‘Yes’, file is uploaded,  attached to the respective ISLD declaration and becomes publicly visible (all users have access to it). The update session status changes to ‘Published’.</a:t>
            </a:r>
          </a:p>
        </p:txBody>
      </p:sp>
      <p:pic>
        <p:nvPicPr>
          <p:cNvPr id="7" name="Picture 6">
            <a:extLst>
              <a:ext uri="{FF2B5EF4-FFF2-40B4-BE49-F238E27FC236}">
                <a16:creationId xmlns:a16="http://schemas.microsoft.com/office/drawing/2014/main" id="{CB3B7A46-7A18-5F51-95EE-802D08EBA3A8}"/>
              </a:ext>
            </a:extLst>
          </p:cNvPr>
          <p:cNvPicPr>
            <a:picLocks noChangeAspect="1"/>
          </p:cNvPicPr>
          <p:nvPr/>
        </p:nvPicPr>
        <p:blipFill>
          <a:blip r:embed="rId3"/>
          <a:stretch>
            <a:fillRect/>
          </a:stretch>
        </p:blipFill>
        <p:spPr>
          <a:xfrm>
            <a:off x="637674" y="3254696"/>
            <a:ext cx="5608802" cy="1956965"/>
          </a:xfrm>
          <a:prstGeom prst="rect">
            <a:avLst/>
          </a:prstGeom>
        </p:spPr>
      </p:pic>
    </p:spTree>
    <p:extLst>
      <p:ext uri="{BB962C8B-B14F-4D97-AF65-F5344CB8AC3E}">
        <p14:creationId xmlns:p14="http://schemas.microsoft.com/office/powerpoint/2010/main" val="355682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3" y="342001"/>
            <a:ext cx="9891243" cy="1140607"/>
          </a:xfrm>
        </p:spPr>
        <p:txBody>
          <a:bodyPr/>
          <a:lstStyle/>
          <a:p>
            <a:r>
              <a:rPr lang="en-GB" dirty="0">
                <a:latin typeface="+mj-lt"/>
              </a:rPr>
              <a:t>Create un-normalized patent update session for an ISLD</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1358283"/>
            <a:ext cx="10914128" cy="4981561"/>
          </a:xfrm>
        </p:spPr>
        <p:txBody>
          <a:bodyPr/>
          <a:lstStyle/>
          <a:p>
            <a:pPr algn="just"/>
            <a:r>
              <a:rPr lang="en-GB" noProof="0" dirty="0"/>
              <a:t>Each reflected ISLD with un-normalized patents ​(in its disclosures be it as basis patents or family members) can be modified by authorized users(*) to modify these patents (i.e., either normalize them, abandon them or leave them as they are). To be able to modify a declaration's un-normalized patents, the notion of an ‘un-normalized patent update session’  is introduced.</a:t>
            </a:r>
            <a:endParaRPr lang="en-GB" dirty="0"/>
          </a:p>
          <a:p>
            <a:pPr algn="just"/>
            <a:r>
              <a:rPr lang="en-GB" noProof="0" dirty="0"/>
              <a:t>An ‘un-normalized patent update session’ can be in only one of the following statuses:</a:t>
            </a:r>
          </a:p>
          <a:p>
            <a:pPr lvl="2" algn="just"/>
            <a:r>
              <a:rPr lang="en-GB" dirty="0"/>
              <a:t>In progress</a:t>
            </a:r>
          </a:p>
          <a:p>
            <a:pPr lvl="2" algn="just"/>
            <a:r>
              <a:rPr lang="en-GB" dirty="0"/>
              <a:t>Pending signature</a:t>
            </a:r>
          </a:p>
          <a:p>
            <a:pPr lvl="2" algn="just"/>
            <a:r>
              <a:rPr lang="en-GB" dirty="0"/>
              <a:t>Expired</a:t>
            </a:r>
          </a:p>
          <a:p>
            <a:pPr lvl="2" algn="just"/>
            <a:r>
              <a:rPr lang="en-GB" dirty="0"/>
              <a:t>Discarded</a:t>
            </a:r>
          </a:p>
          <a:p>
            <a:pPr lvl="2" algn="just"/>
            <a:r>
              <a:rPr lang="en-GB" dirty="0"/>
              <a:t>Published</a:t>
            </a:r>
          </a:p>
          <a:p>
            <a:pPr marL="0" lvl="1" indent="0" algn="just">
              <a:spcBef>
                <a:spcPts val="1000"/>
              </a:spcBef>
              <a:buNone/>
            </a:pPr>
            <a:r>
              <a:rPr lang="en-GB" sz="1800" dirty="0"/>
              <a:t>To have an ‘un-normalized patent update session’ on a declaration: the logged-in user must be authorized to do it, the declaration must be of type ISLD, in status ‘Reflected’, and must not currently have any session in status ‘in progress’ or ‘pending signature’. </a:t>
            </a:r>
          </a:p>
          <a:p>
            <a:pPr marL="0" lvl="1" indent="0" algn="just">
              <a:spcBef>
                <a:spcPts val="1000"/>
              </a:spcBef>
              <a:buNone/>
            </a:pPr>
            <a:r>
              <a:rPr lang="en-GB" sz="1800" dirty="0"/>
              <a:t>Only one session in status ‘in progress’ or ‘pending signature’ is allowed per Reflected ISLD declaration at a time.</a:t>
            </a:r>
          </a:p>
          <a:p>
            <a:pPr marL="457200" lvl="1" indent="0" algn="just">
              <a:buNone/>
            </a:pPr>
            <a:endParaRPr lang="en-GB" noProof="0" dirty="0"/>
          </a:p>
          <a:p>
            <a:pPr marL="457200" lvl="1"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Tree>
    <p:extLst>
      <p:ext uri="{BB962C8B-B14F-4D97-AF65-F5344CB8AC3E}">
        <p14:creationId xmlns:p14="http://schemas.microsoft.com/office/powerpoint/2010/main" val="206439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B951-4B16-94B3-8457-CACDDDB6CFC1}"/>
              </a:ext>
            </a:extLst>
          </p:cNvPr>
          <p:cNvSpPr>
            <a:spLocks noGrp="1"/>
          </p:cNvSpPr>
          <p:nvPr>
            <p:ph type="title"/>
          </p:nvPr>
        </p:nvSpPr>
        <p:spPr>
          <a:xfrm>
            <a:off x="692821" y="342002"/>
            <a:ext cx="9223536" cy="607910"/>
          </a:xfrm>
        </p:spPr>
        <p:txBody>
          <a:bodyPr/>
          <a:lstStyle/>
          <a:p>
            <a:r>
              <a:rPr lang="en-GB" dirty="0"/>
              <a:t>Discard an un-normalized patent update session</a:t>
            </a:r>
            <a:endParaRPr lang="en-GB" dirty="0">
              <a:latin typeface="+mj-lt"/>
            </a:endParaRPr>
          </a:p>
        </p:txBody>
      </p:sp>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676" r="37676"/>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541539" y="1087572"/>
            <a:ext cx="8708993" cy="3821779"/>
          </a:xfrm>
        </p:spPr>
        <p:txBody>
          <a:bodyPr/>
          <a:lstStyle/>
          <a:p>
            <a:r>
              <a:rPr lang="en-GB" noProof="0" dirty="0">
                <a:latin typeface="+mj-lt"/>
              </a:rPr>
              <a:t>Authorized user: un-normalized patent update session OWNER (i.e., the logged-in user who started/created the respective un-normalized patent update session).</a:t>
            </a:r>
          </a:p>
          <a:p>
            <a:r>
              <a:rPr lang="en-GB" noProof="0" dirty="0">
                <a:latin typeface="+mj-lt"/>
              </a:rPr>
              <a:t>Un-normalized patent update session status is either 'in progress' or 'pending signature’:</a:t>
            </a:r>
          </a:p>
          <a:p>
            <a:pPr marL="342900" lvl="2" indent="-342900" algn="just">
              <a:spcBef>
                <a:spcPts val="1000"/>
              </a:spcBef>
            </a:pPr>
            <a:r>
              <a:rPr lang="en-GB" sz="2000" dirty="0"/>
              <a:t>Access ipr.etsi.org</a:t>
            </a:r>
          </a:p>
          <a:p>
            <a:pPr marL="342900" lvl="2" indent="-342900">
              <a:spcBef>
                <a:spcPts val="1000"/>
              </a:spcBef>
            </a:pPr>
            <a:r>
              <a:rPr lang="en-GB" sz="2000" dirty="0"/>
              <a:t>Search for the reflected ISLD declaration to which the un-normalized patent update session refers</a:t>
            </a:r>
          </a:p>
          <a:p>
            <a:pPr marL="342900" lvl="2" indent="-342900">
              <a:spcBef>
                <a:spcPts val="1000"/>
              </a:spcBef>
            </a:pPr>
            <a:r>
              <a:rPr lang="en-GB" sz="2000" dirty="0"/>
              <a:t>Access the ISLD declaration in ‘read-only’ mode (via the ‘view’ option)</a:t>
            </a:r>
          </a:p>
          <a:p>
            <a:pPr marL="342900" lvl="2" indent="-342900">
              <a:spcBef>
                <a:spcPts val="1000"/>
              </a:spcBef>
            </a:pPr>
            <a:r>
              <a:rPr lang="en-GB" sz="2000" dirty="0"/>
              <a:t>From the ISLD declaration page, click on the respective button[*] to access the un-normalized patent update session page</a:t>
            </a:r>
          </a:p>
          <a:p>
            <a:endParaRPr lang="en-GB" noProof="0" dirty="0">
              <a:latin typeface="+mj-lt"/>
            </a:endParaRPr>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30</a:t>
            </a:fld>
            <a:endParaRPr lang="en-GB"/>
          </a:p>
        </p:txBody>
      </p:sp>
    </p:spTree>
    <p:extLst>
      <p:ext uri="{BB962C8B-B14F-4D97-AF65-F5344CB8AC3E}">
        <p14:creationId xmlns:p14="http://schemas.microsoft.com/office/powerpoint/2010/main" val="3687305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t>Discard an un-normalized patent update session</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31</a:t>
            </a:fld>
            <a:endParaRPr lang="en-GB"/>
          </a:p>
        </p:txBody>
      </p:sp>
      <p:sp>
        <p:nvSpPr>
          <p:cNvPr id="3" name="Text Placeholder 2">
            <a:extLst>
              <a:ext uri="{FF2B5EF4-FFF2-40B4-BE49-F238E27FC236}">
                <a16:creationId xmlns:a16="http://schemas.microsoft.com/office/drawing/2014/main" id="{CBCB37A3-A778-21EF-A95E-B1F28AECEC02}"/>
              </a:ext>
            </a:extLst>
          </p:cNvPr>
          <p:cNvSpPr txBox="1">
            <a:spLocks/>
          </p:cNvSpPr>
          <p:nvPr/>
        </p:nvSpPr>
        <p:spPr>
          <a:xfrm>
            <a:off x="541539" y="1087572"/>
            <a:ext cx="9907478" cy="2907379"/>
          </a:xfrm>
          <a:prstGeom prst="rect">
            <a:avLst/>
          </a:prstGeom>
        </p:spPr>
        <p:txBody>
          <a:bodyPr vert="horz" lIns="0" tIns="45720" rIns="90000" bIns="45720" rtlCol="0">
            <a:no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the current ISLD declaration's un-normalized patent update session is in the status:</a:t>
            </a:r>
          </a:p>
          <a:p>
            <a:r>
              <a:rPr lang="en-GB" b="1" dirty="0"/>
              <a:t>'In progress’: </a:t>
            </a:r>
          </a:p>
          <a:p>
            <a:pPr lvl="2"/>
            <a:r>
              <a:rPr lang="en-GB" dirty="0"/>
              <a:t>Click on the ‘Edit un-normalized patents’ button from the ISLD declaration page to access the un-normalized patent update session page</a:t>
            </a:r>
          </a:p>
          <a:p>
            <a:pPr lvl="2"/>
            <a:r>
              <a:rPr lang="en-GB" dirty="0"/>
              <a:t>When the un-normalized patent update session page opens (in the same web browser tab):</a:t>
            </a:r>
          </a:p>
          <a:p>
            <a:pPr lvl="3"/>
            <a:r>
              <a:rPr lang="en-GB" dirty="0"/>
              <a:t>Three buttons are visible on the top right corner of the page:</a:t>
            </a:r>
          </a:p>
          <a:p>
            <a:pPr lvl="3"/>
            <a:r>
              <a:rPr lang="en-GB" dirty="0"/>
              <a:t>‘Discard all change’: enabled by default</a:t>
            </a:r>
          </a:p>
          <a:p>
            <a:pPr lvl="3"/>
            <a:r>
              <a:rPr lang="en-GB" dirty="0"/>
              <a:t>‘Finalize update session’: enabled by default</a:t>
            </a:r>
          </a:p>
          <a:p>
            <a:pPr lvl="3"/>
            <a:r>
              <a:rPr lang="en-GB" dirty="0"/>
              <a:t>‘Preview’: enabled by default</a:t>
            </a:r>
          </a:p>
          <a:p>
            <a:pPr lvl="3"/>
            <a:r>
              <a:rPr lang="en-GB" dirty="0"/>
              <a:t>The status ‘In progress’ is visible on the upper right corner of the page, below the action buttons:</a:t>
            </a:r>
          </a:p>
          <a:p>
            <a:pPr marL="914400" lvl="2" indent="0">
              <a:buFontTx/>
              <a:buNone/>
            </a:pPr>
            <a:endParaRPr lang="en-GB" dirty="0"/>
          </a:p>
        </p:txBody>
      </p:sp>
      <p:pic>
        <p:nvPicPr>
          <p:cNvPr id="7" name="Picture 6">
            <a:extLst>
              <a:ext uri="{FF2B5EF4-FFF2-40B4-BE49-F238E27FC236}">
                <a16:creationId xmlns:a16="http://schemas.microsoft.com/office/drawing/2014/main" id="{82A4D7F8-3204-658E-BB9C-5D6323737A4B}"/>
              </a:ext>
            </a:extLst>
          </p:cNvPr>
          <p:cNvPicPr>
            <a:picLocks noChangeAspect="1"/>
          </p:cNvPicPr>
          <p:nvPr/>
        </p:nvPicPr>
        <p:blipFill>
          <a:blip r:embed="rId4"/>
          <a:stretch>
            <a:fillRect/>
          </a:stretch>
        </p:blipFill>
        <p:spPr>
          <a:xfrm>
            <a:off x="772358" y="4132555"/>
            <a:ext cx="10449017" cy="2336034"/>
          </a:xfrm>
          <a:prstGeom prst="rect">
            <a:avLst/>
          </a:prstGeom>
        </p:spPr>
      </p:pic>
    </p:spTree>
    <p:extLst>
      <p:ext uri="{BB962C8B-B14F-4D97-AF65-F5344CB8AC3E}">
        <p14:creationId xmlns:p14="http://schemas.microsoft.com/office/powerpoint/2010/main" val="58946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t>Discard an un-normalized patent update session</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32</a:t>
            </a:fld>
            <a:endParaRPr lang="en-GB"/>
          </a:p>
        </p:txBody>
      </p:sp>
      <p:sp>
        <p:nvSpPr>
          <p:cNvPr id="4" name="Text Placeholder 2">
            <a:extLst>
              <a:ext uri="{FF2B5EF4-FFF2-40B4-BE49-F238E27FC236}">
                <a16:creationId xmlns:a16="http://schemas.microsoft.com/office/drawing/2014/main" id="{D449F47A-FBCB-CCB1-F28D-D53159804C67}"/>
              </a:ext>
            </a:extLst>
          </p:cNvPr>
          <p:cNvSpPr txBox="1">
            <a:spLocks/>
          </p:cNvSpPr>
          <p:nvPr/>
        </p:nvSpPr>
        <p:spPr>
          <a:xfrm>
            <a:off x="541539" y="1087572"/>
            <a:ext cx="9907478" cy="2907379"/>
          </a:xfrm>
          <a:prstGeom prst="rect">
            <a:avLst/>
          </a:prstGeom>
        </p:spPr>
        <p:txBody>
          <a:bodyPr vert="horz" lIns="0" tIns="45720" rIns="90000" bIns="45720" rtlCol="0">
            <a:no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the current ISLD declaration's un-normalized patent update session is in the status:</a:t>
            </a:r>
          </a:p>
          <a:p>
            <a:r>
              <a:rPr lang="en-GB" b="1" dirty="0"/>
              <a:t>‘Pending signature’: </a:t>
            </a:r>
          </a:p>
          <a:p>
            <a:pPr lvl="2"/>
            <a:r>
              <a:rPr lang="en-GB" dirty="0"/>
              <a:t>Click on the ‘Sign and publish updates’ button from the ISLD declaration page to access the un-normalized patent update session </a:t>
            </a:r>
          </a:p>
          <a:p>
            <a:pPr lvl="2"/>
            <a:r>
              <a:rPr lang="en-GB" dirty="0"/>
              <a:t>When the un-normalized patent update session page opens (in the same web browser tab):</a:t>
            </a:r>
          </a:p>
          <a:p>
            <a:pPr lvl="3"/>
            <a:r>
              <a:rPr lang="en-GB" dirty="0"/>
              <a:t>One button is visible on the top right corner of the page:</a:t>
            </a:r>
          </a:p>
          <a:p>
            <a:pPr lvl="3"/>
            <a:r>
              <a:rPr lang="en-GB" dirty="0"/>
              <a:t>‘Discard all changes’: enabled by default</a:t>
            </a:r>
          </a:p>
          <a:p>
            <a:pPr lvl="3"/>
            <a:r>
              <a:rPr lang="en-GB" dirty="0"/>
              <a:t>The status ‘Pending signature’ is visible on the upper right corner of the page, below the action buttons</a:t>
            </a:r>
          </a:p>
          <a:p>
            <a:pPr lvl="2"/>
            <a:endParaRPr lang="en-GB" dirty="0"/>
          </a:p>
          <a:p>
            <a:pPr marL="914400" lvl="2" indent="0">
              <a:buFontTx/>
              <a:buNone/>
            </a:pPr>
            <a:endParaRPr lang="en-GB" dirty="0"/>
          </a:p>
        </p:txBody>
      </p:sp>
      <p:pic>
        <p:nvPicPr>
          <p:cNvPr id="8" name="Picture 7">
            <a:extLst>
              <a:ext uri="{FF2B5EF4-FFF2-40B4-BE49-F238E27FC236}">
                <a16:creationId xmlns:a16="http://schemas.microsoft.com/office/drawing/2014/main" id="{4E86B484-8335-7379-F336-4C6AC84560C2}"/>
              </a:ext>
            </a:extLst>
          </p:cNvPr>
          <p:cNvPicPr>
            <a:picLocks noChangeAspect="1"/>
          </p:cNvPicPr>
          <p:nvPr/>
        </p:nvPicPr>
        <p:blipFill>
          <a:blip r:embed="rId4"/>
          <a:stretch>
            <a:fillRect/>
          </a:stretch>
        </p:blipFill>
        <p:spPr>
          <a:xfrm>
            <a:off x="777270" y="3597648"/>
            <a:ext cx="9773366" cy="1869994"/>
          </a:xfrm>
          <a:prstGeom prst="rect">
            <a:avLst/>
          </a:prstGeom>
        </p:spPr>
      </p:pic>
    </p:spTree>
    <p:extLst>
      <p:ext uri="{BB962C8B-B14F-4D97-AF65-F5344CB8AC3E}">
        <p14:creationId xmlns:p14="http://schemas.microsoft.com/office/powerpoint/2010/main" val="2478593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275208" y="342001"/>
            <a:ext cx="11061576" cy="456989"/>
          </a:xfrm>
        </p:spPr>
        <p:txBody>
          <a:bodyPr/>
          <a:lstStyle/>
          <a:p>
            <a:r>
              <a:rPr lang="en-GB" dirty="0"/>
              <a:t>Discard an un-normalized patent update session</a:t>
            </a:r>
            <a:br>
              <a:rPr lang="en-GB" dirty="0"/>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932156"/>
            <a:ext cx="10914128" cy="1793290"/>
          </a:xfrm>
        </p:spPr>
        <p:txBody>
          <a:bodyPr/>
          <a:lstStyle/>
          <a:p>
            <a:pPr marL="0" lvl="2" indent="0">
              <a:spcBef>
                <a:spcPts val="1000"/>
              </a:spcBef>
              <a:buNone/>
            </a:pPr>
            <a:endParaRPr lang="en-GB" noProof="0" dirty="0"/>
          </a:p>
          <a:p>
            <a:pPr marL="914400" lvl="2" indent="0" algn="just">
              <a:buNone/>
            </a:pP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33</a:t>
            </a:fld>
            <a:endParaRPr lang="en-GB"/>
          </a:p>
        </p:txBody>
      </p:sp>
      <p:sp>
        <p:nvSpPr>
          <p:cNvPr id="3" name="Text Placeholder 2">
            <a:extLst>
              <a:ext uri="{FF2B5EF4-FFF2-40B4-BE49-F238E27FC236}">
                <a16:creationId xmlns:a16="http://schemas.microsoft.com/office/drawing/2014/main" id="{1ACAD275-A6CC-00B7-E76B-E1B7E8540C96}"/>
              </a:ext>
            </a:extLst>
          </p:cNvPr>
          <p:cNvSpPr txBox="1">
            <a:spLocks/>
          </p:cNvSpPr>
          <p:nvPr/>
        </p:nvSpPr>
        <p:spPr>
          <a:xfrm>
            <a:off x="688262" y="949912"/>
            <a:ext cx="9907478" cy="2907379"/>
          </a:xfrm>
          <a:prstGeom prst="rect">
            <a:avLst/>
          </a:prstGeom>
        </p:spPr>
        <p:txBody>
          <a:bodyPr vert="horz" lIns="0" tIns="45720" rIns="90000" bIns="45720" rtlCol="0">
            <a:no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t>Upon clicking on the ‘Discard all changes’ button, a pop-up opens:</a:t>
            </a:r>
          </a:p>
          <a:p>
            <a:pPr algn="just"/>
            <a:endParaRPr lang="en-GB" dirty="0"/>
          </a:p>
          <a:p>
            <a:pPr algn="just"/>
            <a:r>
              <a:rPr lang="en-GB" dirty="0"/>
              <a:t>If clicked </a:t>
            </a:r>
            <a:r>
              <a:rPr lang="en-GB" b="1" dirty="0"/>
              <a:t>‘No’: </a:t>
            </a:r>
          </a:p>
          <a:p>
            <a:pPr lvl="2" algn="just"/>
            <a:r>
              <a:rPr lang="en-GB" dirty="0"/>
              <a:t>The pop-up is closed, and nothing happens </a:t>
            </a:r>
          </a:p>
          <a:p>
            <a:pPr lvl="2" algn="just"/>
            <a:r>
              <a:rPr lang="en-GB" dirty="0"/>
              <a:t>No modifications are done</a:t>
            </a:r>
          </a:p>
          <a:p>
            <a:pPr algn="just"/>
            <a:endParaRPr lang="en-GB" dirty="0"/>
          </a:p>
          <a:p>
            <a:pPr algn="just"/>
            <a:r>
              <a:rPr lang="en-GB" dirty="0"/>
              <a:t>If clicked </a:t>
            </a:r>
            <a:r>
              <a:rPr lang="en-GB" b="1" dirty="0"/>
              <a:t>‘Yes’: </a:t>
            </a:r>
          </a:p>
          <a:p>
            <a:pPr lvl="2" algn="just"/>
            <a:r>
              <a:rPr lang="en-GB" dirty="0"/>
              <a:t>The page is loading, and all buttons become temporarily blocked</a:t>
            </a:r>
          </a:p>
          <a:p>
            <a:pPr lvl="2" algn="just"/>
            <a:r>
              <a:rPr lang="en-GB" dirty="0"/>
              <a:t>The status of the un-normalized patent update session is set to ‘Discarded’</a:t>
            </a:r>
          </a:p>
          <a:p>
            <a:pPr lvl="2" algn="just"/>
            <a:r>
              <a:rPr lang="en-GB" dirty="0"/>
              <a:t>If the update session was in the status ‘pending signature’:</a:t>
            </a:r>
          </a:p>
          <a:p>
            <a:pPr lvl="3" algn="just"/>
            <a:r>
              <a:rPr lang="en-GB" dirty="0"/>
              <a:t>if the electronical signature (integrated Adobe Sign e-sign) had been selected, for the signature, then the related Adobe Sign agreement is cancelled</a:t>
            </a:r>
          </a:p>
          <a:p>
            <a:pPr lvl="3" algn="just"/>
            <a:r>
              <a:rPr lang="en-GB" dirty="0"/>
              <a:t>otherwise, if manual signature had been selected, no specific actions are done</a:t>
            </a:r>
          </a:p>
          <a:p>
            <a:pPr lvl="2" algn="just"/>
            <a:r>
              <a:rPr lang="en-GB" dirty="0"/>
              <a:t>The pop-up is closed.</a:t>
            </a:r>
          </a:p>
          <a:p>
            <a:pPr lvl="2" algn="just"/>
            <a:r>
              <a:rPr lang="en-GB" dirty="0"/>
              <a:t>The user is redirected to the related reflected ISLD declaration page, in read-only mode. If the respective reflected ISLD declaration is still eligible for making un-normalized patent updates, then the button ‘Edit un-normalized patents’ is visible; no specific message is shown about update sessions (because the user has just discarded/cancelled it).</a:t>
            </a:r>
          </a:p>
          <a:p>
            <a:endParaRPr lang="en-GB" dirty="0"/>
          </a:p>
          <a:p>
            <a:endParaRPr lang="en-GB" dirty="0"/>
          </a:p>
          <a:p>
            <a:endParaRPr lang="en-GB" b="1" dirty="0"/>
          </a:p>
          <a:p>
            <a:pPr marL="914400" lvl="2" indent="0">
              <a:buFontTx/>
              <a:buNone/>
            </a:pPr>
            <a:endParaRPr lang="en-GB" dirty="0"/>
          </a:p>
        </p:txBody>
      </p:sp>
      <p:pic>
        <p:nvPicPr>
          <p:cNvPr id="7" name="Picture 6">
            <a:extLst>
              <a:ext uri="{FF2B5EF4-FFF2-40B4-BE49-F238E27FC236}">
                <a16:creationId xmlns:a16="http://schemas.microsoft.com/office/drawing/2014/main" id="{C4C58778-9F05-8196-23D7-61DD5B7D5EC4}"/>
              </a:ext>
            </a:extLst>
          </p:cNvPr>
          <p:cNvPicPr>
            <a:picLocks noChangeAspect="1"/>
          </p:cNvPicPr>
          <p:nvPr/>
        </p:nvPicPr>
        <p:blipFill>
          <a:blip r:embed="rId4"/>
          <a:stretch>
            <a:fillRect/>
          </a:stretch>
        </p:blipFill>
        <p:spPr>
          <a:xfrm>
            <a:off x="7088522" y="1110504"/>
            <a:ext cx="4513868" cy="2281427"/>
          </a:xfrm>
          <a:prstGeom prst="rect">
            <a:avLst/>
          </a:prstGeom>
        </p:spPr>
      </p:pic>
    </p:spTree>
    <p:extLst>
      <p:ext uri="{BB962C8B-B14F-4D97-AF65-F5344CB8AC3E}">
        <p14:creationId xmlns:p14="http://schemas.microsoft.com/office/powerpoint/2010/main" val="38227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1"/>
            <a:ext cx="10085033" cy="1140607"/>
          </a:xfrm>
        </p:spPr>
        <p:txBody>
          <a:bodyPr/>
          <a:lstStyle/>
          <a:p>
            <a:pPr algn="just"/>
            <a:r>
              <a:rPr lang="en-GB" b="1" dirty="0"/>
              <a:t>View signatures disclaimer on ISLD declaration page after successful publication of un-normalized patent update session</a:t>
            </a:r>
            <a:endParaRPr lang="en-US" b="1" dirty="0"/>
          </a:p>
        </p:txBody>
      </p:sp>
      <p:sp>
        <p:nvSpPr>
          <p:cNvPr id="13" name="Text Placeholder 12">
            <a:extLst>
              <a:ext uri="{FF2B5EF4-FFF2-40B4-BE49-F238E27FC236}">
                <a16:creationId xmlns:a16="http://schemas.microsoft.com/office/drawing/2014/main" id="{0102AC16-2CC8-CD4D-89C6-1F63DB716411}"/>
              </a:ext>
            </a:extLst>
          </p:cNvPr>
          <p:cNvSpPr>
            <a:spLocks noGrp="1"/>
          </p:cNvSpPr>
          <p:nvPr>
            <p:ph type="body" sz="quarter" idx="15"/>
          </p:nvPr>
        </p:nvSpPr>
        <p:spPr>
          <a:xfrm>
            <a:off x="749130" y="1800000"/>
            <a:ext cx="10605410" cy="1900130"/>
          </a:xfrm>
        </p:spPr>
        <p:txBody>
          <a:bodyPr/>
          <a:lstStyle/>
          <a:p>
            <a:pPr algn="just"/>
            <a:r>
              <a:rPr lang="en-GB" dirty="0"/>
              <a:t>Public access.</a:t>
            </a:r>
          </a:p>
          <a:p>
            <a:pPr algn="just"/>
            <a:r>
              <a:rPr lang="en-GB" dirty="0"/>
              <a:t>When consulting an ISLD declaration in status ‘Reflected’ or ‘Not Reflected’, and when there is at least one ‘published’ un-normalized patent update session linked to that ISLD, then a disclaimer message is displayed to the user:</a:t>
            </a:r>
          </a:p>
          <a:p>
            <a:pPr lvl="2"/>
            <a:r>
              <a:rPr lang="en-GB" dirty="0"/>
              <a:t>Access ipr.etsi.org (logged in or not)</a:t>
            </a:r>
          </a:p>
          <a:p>
            <a:pPr lvl="2"/>
            <a:r>
              <a:rPr lang="en-GB" dirty="0"/>
              <a:t>Search for the respective reflected ISLD declaration</a:t>
            </a:r>
          </a:p>
          <a:p>
            <a:pPr lvl="2"/>
            <a:r>
              <a:rPr lang="en-GB" dirty="0"/>
              <a:t>Access the ISLD declaration in ‘read-only’ mode (via the ‘view’ option)</a:t>
            </a:r>
          </a:p>
          <a:p>
            <a:pPr lvl="2"/>
            <a:r>
              <a:rPr lang="en-GB" dirty="0"/>
              <a:t>By default, an ISLD declaration page opens in its first tab</a:t>
            </a:r>
          </a:p>
          <a:p>
            <a:pPr marL="0" lvl="2" indent="0" algn="just">
              <a:spcBef>
                <a:spcPts val="1000"/>
              </a:spcBef>
              <a:buNone/>
            </a:pPr>
            <a:r>
              <a:rPr lang="en-GB" sz="1800" dirty="0"/>
              <a:t>A new disclaimer message is shown, placed between 'Date:' (last field on the 'SIGNATURE' section) and the 'ATTACHED DOCUMENTS' </a:t>
            </a:r>
          </a:p>
          <a:p>
            <a:pPr marL="0" lvl="2" indent="0" algn="just">
              <a:spcBef>
                <a:spcPts val="1000"/>
              </a:spcBef>
              <a:buNone/>
            </a:pPr>
            <a:r>
              <a:rPr lang="en-GB" sz="1800" dirty="0"/>
              <a:t>It is displayed when there is at least one ‘published’ un-normalized patent update session related to the ISLD declaration:</a:t>
            </a:r>
          </a:p>
          <a:p>
            <a:pPr marL="914400" lvl="2" indent="0">
              <a:buNone/>
            </a:pPr>
            <a:endParaRPr lang="en-GB" dirty="0"/>
          </a:p>
          <a:p>
            <a:pPr algn="just"/>
            <a:endParaRPr lang="en-GB" noProof="0" dirty="0">
              <a:latin typeface="+mj-lt"/>
            </a:endParaRPr>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34</a:t>
            </a:fld>
            <a:endParaRPr lang="en-GB"/>
          </a:p>
        </p:txBody>
      </p:sp>
    </p:spTree>
    <p:extLst>
      <p:ext uri="{BB962C8B-B14F-4D97-AF65-F5344CB8AC3E}">
        <p14:creationId xmlns:p14="http://schemas.microsoft.com/office/powerpoint/2010/main" val="401654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1"/>
            <a:ext cx="10085033" cy="1140607"/>
          </a:xfrm>
        </p:spPr>
        <p:txBody>
          <a:bodyPr/>
          <a:lstStyle/>
          <a:p>
            <a:pPr algn="just"/>
            <a:r>
              <a:rPr lang="en-GB" b="1" dirty="0"/>
              <a:t>View signatures disclaimer on ISLD declaration page after successful publication of un-normalized patent update session</a:t>
            </a: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35</a:t>
            </a:fld>
            <a:endParaRPr lang="en-GB"/>
          </a:p>
        </p:txBody>
      </p:sp>
      <p:pic>
        <p:nvPicPr>
          <p:cNvPr id="6" name="Picture 5">
            <a:extLst>
              <a:ext uri="{FF2B5EF4-FFF2-40B4-BE49-F238E27FC236}">
                <a16:creationId xmlns:a16="http://schemas.microsoft.com/office/drawing/2014/main" id="{F9243CB0-B10F-6E29-0B52-2268F7370A04}"/>
              </a:ext>
            </a:extLst>
          </p:cNvPr>
          <p:cNvPicPr>
            <a:picLocks noChangeAspect="1"/>
          </p:cNvPicPr>
          <p:nvPr/>
        </p:nvPicPr>
        <p:blipFill>
          <a:blip r:embed="rId3"/>
          <a:stretch>
            <a:fillRect/>
          </a:stretch>
        </p:blipFill>
        <p:spPr>
          <a:xfrm>
            <a:off x="464504" y="1941321"/>
            <a:ext cx="11389472" cy="3358647"/>
          </a:xfrm>
          <a:prstGeom prst="rect">
            <a:avLst/>
          </a:prstGeom>
        </p:spPr>
      </p:pic>
    </p:spTree>
    <p:extLst>
      <p:ext uri="{BB962C8B-B14F-4D97-AF65-F5344CB8AC3E}">
        <p14:creationId xmlns:p14="http://schemas.microsoft.com/office/powerpoint/2010/main" val="211338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532661" y="466290"/>
            <a:ext cx="10644326" cy="980772"/>
          </a:xfrm>
        </p:spPr>
        <p:txBody>
          <a:bodyPr/>
          <a:lstStyle/>
          <a:p>
            <a:r>
              <a:rPr lang="en-GB" dirty="0">
                <a:latin typeface="+mj-lt"/>
              </a:rPr>
              <a:t>Update reflected ISLD when ‘Updated Reflected Declaration’ document is signed</a:t>
            </a: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36</a:t>
            </a:fld>
            <a:endParaRPr lang="en-GB"/>
          </a:p>
        </p:txBody>
      </p:sp>
      <p:sp>
        <p:nvSpPr>
          <p:cNvPr id="4" name="TextBox 3">
            <a:extLst>
              <a:ext uri="{FF2B5EF4-FFF2-40B4-BE49-F238E27FC236}">
                <a16:creationId xmlns:a16="http://schemas.microsoft.com/office/drawing/2014/main" id="{F997A229-AE2E-4B55-850C-5FBBC80A307A}"/>
              </a:ext>
            </a:extLst>
          </p:cNvPr>
          <p:cNvSpPr txBox="1"/>
          <p:nvPr/>
        </p:nvSpPr>
        <p:spPr>
          <a:xfrm>
            <a:off x="586429" y="1447062"/>
            <a:ext cx="11019142" cy="2595582"/>
          </a:xfrm>
          <a:prstGeom prst="rect">
            <a:avLst/>
          </a:prstGeom>
          <a:noFill/>
        </p:spPr>
        <p:txBody>
          <a:bodyPr wrap="square">
            <a:spAutoFit/>
          </a:bodyPr>
          <a:lstStyle/>
          <a:p>
            <a:pPr algn="just"/>
            <a:r>
              <a:rPr lang="en-GB" dirty="0"/>
              <a:t>A Reflected Information Statement and Licensing Declaration (ISLD) whose un-normalized patent update session becomes 'Published' is automatically updated, to include the respective changes done, as well as show a trace of the respective changes in form of History logs, messages in the declaration page, and specific attached documents.</a:t>
            </a:r>
          </a:p>
          <a:p>
            <a:pPr algn="just"/>
            <a:endParaRPr lang="en-GB" dirty="0"/>
          </a:p>
          <a:p>
            <a:pPr algn="just"/>
            <a:r>
              <a:rPr lang="en-GB" dirty="0"/>
              <a:t>Public access: </a:t>
            </a:r>
          </a:p>
          <a:p>
            <a:pPr marL="1200150" lvl="2" indent="-285750">
              <a:spcBef>
                <a:spcPts val="500"/>
              </a:spcBef>
              <a:buClr>
                <a:schemeClr val="accent1"/>
              </a:buClr>
              <a:buBlip>
                <a:blip r:embed="rId3"/>
              </a:buBlip>
            </a:pPr>
            <a:r>
              <a:rPr lang="en-GB" sz="1400" dirty="0">
                <a:latin typeface="+mj-lt"/>
                <a:cs typeface="Poppins Medium" pitchFamily="2" charset="77"/>
              </a:rPr>
              <a:t>Access ipr.etsi.org</a:t>
            </a:r>
          </a:p>
          <a:p>
            <a:pPr marL="1200150" lvl="2" indent="-285750">
              <a:spcBef>
                <a:spcPts val="500"/>
              </a:spcBef>
              <a:buClr>
                <a:schemeClr val="accent1"/>
              </a:buClr>
              <a:buBlip>
                <a:blip r:embed="rId3"/>
              </a:buBlip>
            </a:pPr>
            <a:r>
              <a:rPr lang="en-GB" sz="1400" dirty="0">
                <a:latin typeface="+mj-lt"/>
                <a:cs typeface="Poppins Medium" pitchFamily="2" charset="77"/>
              </a:rPr>
              <a:t>Search for the reflected ISLD declaration</a:t>
            </a:r>
          </a:p>
          <a:p>
            <a:pPr marL="1200150" lvl="2" indent="-285750">
              <a:spcBef>
                <a:spcPts val="500"/>
              </a:spcBef>
              <a:buClr>
                <a:schemeClr val="accent1"/>
              </a:buClr>
              <a:buBlip>
                <a:blip r:embed="rId3"/>
              </a:buBlip>
            </a:pPr>
            <a:r>
              <a:rPr lang="en-GB" sz="1400" dirty="0">
                <a:latin typeface="+mj-lt"/>
                <a:cs typeface="Poppins Medium" pitchFamily="2" charset="77"/>
              </a:rPr>
              <a:t>Access the ISLD declaration page in ‘read-only’ mode (via the ‘view’ option)</a:t>
            </a:r>
          </a:p>
          <a:p>
            <a:pPr marL="1200150" lvl="2" indent="-285750">
              <a:spcBef>
                <a:spcPts val="500"/>
              </a:spcBef>
              <a:buClr>
                <a:schemeClr val="accent1"/>
              </a:buClr>
              <a:buBlip>
                <a:blip r:embed="rId3"/>
              </a:buBlip>
            </a:pPr>
            <a:r>
              <a:rPr lang="en-GB" sz="1400" dirty="0">
                <a:latin typeface="+mj-lt"/>
                <a:cs typeface="Poppins Medium" pitchFamily="2" charset="77"/>
              </a:rPr>
              <a:t>Access the existing [History] page of an ISLD</a:t>
            </a:r>
            <a:endParaRPr lang="en-GB" dirty="0"/>
          </a:p>
        </p:txBody>
      </p:sp>
    </p:spTree>
    <p:extLst>
      <p:ext uri="{BB962C8B-B14F-4D97-AF65-F5344CB8AC3E}">
        <p14:creationId xmlns:p14="http://schemas.microsoft.com/office/powerpoint/2010/main" val="2720553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980772"/>
          </a:xfrm>
        </p:spPr>
        <p:txBody>
          <a:bodyPr/>
          <a:lstStyle/>
          <a:p>
            <a:r>
              <a:rPr lang="en-GB" dirty="0">
                <a:latin typeface="+mj-lt"/>
              </a:rPr>
              <a:t>Update reflected ISLD when ‘Updated Reflected Declaration’ document is signed</a:t>
            </a: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37</a:t>
            </a:fld>
            <a:endParaRPr lang="en-GB"/>
          </a:p>
        </p:txBody>
      </p:sp>
      <p:sp>
        <p:nvSpPr>
          <p:cNvPr id="4" name="TextBox 3">
            <a:extLst>
              <a:ext uri="{FF2B5EF4-FFF2-40B4-BE49-F238E27FC236}">
                <a16:creationId xmlns:a16="http://schemas.microsoft.com/office/drawing/2014/main" id="{CAB6A3DB-2D1B-4963-CADF-94FD1B26F112}"/>
              </a:ext>
            </a:extLst>
          </p:cNvPr>
          <p:cNvSpPr txBox="1"/>
          <p:nvPr/>
        </p:nvSpPr>
        <p:spPr>
          <a:xfrm>
            <a:off x="479394" y="1322774"/>
            <a:ext cx="11072408" cy="2875146"/>
          </a:xfrm>
          <a:prstGeom prst="rect">
            <a:avLst/>
          </a:prstGeom>
          <a:noFill/>
        </p:spPr>
        <p:txBody>
          <a:bodyPr wrap="square">
            <a:spAutoFit/>
          </a:bodyPr>
          <a:lstStyle/>
          <a:p>
            <a:r>
              <a:rPr lang="en-GB" b="1" dirty="0"/>
              <a:t>1st tab of the history: </a:t>
            </a:r>
            <a:r>
              <a:rPr lang="en-GB" dirty="0"/>
              <a:t>A new section is displayed between ‘SIGNATURE’ and ‘ATTACHED DOCUMENTS’ of the history panel of the ISLD when there is at least one update session that has been published for that ISLD. </a:t>
            </a:r>
          </a:p>
          <a:p>
            <a:endParaRPr lang="en-GB" dirty="0"/>
          </a:p>
          <a:p>
            <a:r>
              <a:rPr lang="en-GB" dirty="0"/>
              <a:t>For each new un-normalized patent update session, a new history log (i.e., a new column) is added on the right-hand side of the history table:</a:t>
            </a:r>
          </a:p>
          <a:p>
            <a:pPr marL="1200150" lvl="2" indent="-285750">
              <a:spcBef>
                <a:spcPts val="500"/>
              </a:spcBef>
              <a:buClr>
                <a:schemeClr val="accent1"/>
              </a:buClr>
              <a:buBlip>
                <a:blip r:embed="rId3"/>
              </a:buBlip>
            </a:pPr>
            <a:r>
              <a:rPr lang="en-GB" sz="1400" dirty="0">
                <a:latin typeface="+mj-lt"/>
                <a:cs typeface="Poppins Medium" pitchFamily="2" charset="77"/>
              </a:rPr>
              <a:t>the ‘SIGNATURE’ section remains filled with the original authorized signer and date</a:t>
            </a:r>
          </a:p>
          <a:p>
            <a:pPr marL="1200150" lvl="2" indent="-285750">
              <a:spcBef>
                <a:spcPts val="500"/>
              </a:spcBef>
              <a:buClr>
                <a:schemeClr val="accent1"/>
              </a:buClr>
              <a:buBlip>
                <a:blip r:embed="rId3"/>
              </a:buBlip>
            </a:pPr>
            <a:r>
              <a:rPr lang="en-GB" sz="1400" dirty="0">
                <a:latin typeface="+mj-lt"/>
                <a:cs typeface="Poppins Medium" pitchFamily="2" charset="77"/>
              </a:rPr>
              <a:t>the ‘UN-NORMALIZED PATENT UPDATE’ section is filled in with :  </a:t>
            </a:r>
          </a:p>
          <a:p>
            <a:pPr marL="1657350" lvl="3" indent="-285750">
              <a:spcBef>
                <a:spcPts val="500"/>
              </a:spcBef>
              <a:buClr>
                <a:schemeClr val="accent1"/>
              </a:buClr>
              <a:buBlip>
                <a:blip r:embed="rId3"/>
              </a:buBlip>
            </a:pPr>
            <a:r>
              <a:rPr lang="en-GB" sz="1400" dirty="0">
                <a:latin typeface="+mj-lt"/>
                <a:cs typeface="Poppins Medium" pitchFamily="2" charset="77"/>
              </a:rPr>
              <a:t>authorized person = authorized signer owner of the update session that has just been published</a:t>
            </a:r>
          </a:p>
          <a:p>
            <a:pPr marL="1657350" lvl="3" indent="-285750">
              <a:spcBef>
                <a:spcPts val="500"/>
              </a:spcBef>
              <a:buClr>
                <a:schemeClr val="accent1"/>
              </a:buClr>
              <a:buBlip>
                <a:blip r:embed="rId3"/>
              </a:buBlip>
            </a:pPr>
            <a:r>
              <a:rPr lang="en-GB" sz="1400" dirty="0">
                <a:latin typeface="+mj-lt"/>
                <a:cs typeface="Poppins Medium" pitchFamily="2" charset="77"/>
              </a:rPr>
              <a:t>date of signature: (= document filing date/time if it was manually signed; otherwise, Adobe Sign Agreement signing date/time)</a:t>
            </a:r>
          </a:p>
          <a:p>
            <a:pPr marL="1657350" lvl="3" indent="-285750">
              <a:spcBef>
                <a:spcPts val="500"/>
              </a:spcBef>
              <a:buClr>
                <a:schemeClr val="accent1"/>
              </a:buClr>
              <a:buBlip>
                <a:blip r:embed="rId3"/>
              </a:buBlip>
            </a:pPr>
            <a:r>
              <a:rPr lang="en-GB" sz="1400" dirty="0">
                <a:latin typeface="+mj-lt"/>
                <a:cs typeface="Poppins Medium" pitchFamily="2" charset="77"/>
              </a:rPr>
              <a:t>the ‘Justification’ line on the respective History log displays an automatic comment that was added upon session publication:</a:t>
            </a:r>
          </a:p>
        </p:txBody>
      </p:sp>
      <p:pic>
        <p:nvPicPr>
          <p:cNvPr id="6" name="Picture 5">
            <a:extLst>
              <a:ext uri="{FF2B5EF4-FFF2-40B4-BE49-F238E27FC236}">
                <a16:creationId xmlns:a16="http://schemas.microsoft.com/office/drawing/2014/main" id="{48A3308A-A8B1-E6B2-80F7-F995B546063F}"/>
              </a:ext>
            </a:extLst>
          </p:cNvPr>
          <p:cNvPicPr>
            <a:picLocks noChangeAspect="1"/>
          </p:cNvPicPr>
          <p:nvPr/>
        </p:nvPicPr>
        <p:blipFill>
          <a:blip r:embed="rId4"/>
          <a:stretch>
            <a:fillRect/>
          </a:stretch>
        </p:blipFill>
        <p:spPr>
          <a:xfrm>
            <a:off x="2010792" y="4269245"/>
            <a:ext cx="7865616" cy="2261097"/>
          </a:xfrm>
          <a:prstGeom prst="rect">
            <a:avLst/>
          </a:prstGeom>
        </p:spPr>
      </p:pic>
    </p:spTree>
    <p:extLst>
      <p:ext uri="{BB962C8B-B14F-4D97-AF65-F5344CB8AC3E}">
        <p14:creationId xmlns:p14="http://schemas.microsoft.com/office/powerpoint/2010/main" val="983571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980772"/>
          </a:xfrm>
        </p:spPr>
        <p:txBody>
          <a:bodyPr/>
          <a:lstStyle/>
          <a:p>
            <a:r>
              <a:rPr lang="en-GB" dirty="0">
                <a:latin typeface="+mj-lt"/>
              </a:rPr>
              <a:t>Update reflected ISLD when ‘Updated Reflected Declaration’ document is signed</a:t>
            </a: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38</a:t>
            </a:fld>
            <a:endParaRPr lang="en-GB"/>
          </a:p>
        </p:txBody>
      </p:sp>
      <p:sp>
        <p:nvSpPr>
          <p:cNvPr id="4" name="TextBox 3">
            <a:extLst>
              <a:ext uri="{FF2B5EF4-FFF2-40B4-BE49-F238E27FC236}">
                <a16:creationId xmlns:a16="http://schemas.microsoft.com/office/drawing/2014/main" id="{CE36AF4C-91F4-2BBA-F6A4-5D90511BCECB}"/>
              </a:ext>
            </a:extLst>
          </p:cNvPr>
          <p:cNvSpPr txBox="1"/>
          <p:nvPr/>
        </p:nvSpPr>
        <p:spPr>
          <a:xfrm>
            <a:off x="621437" y="1307561"/>
            <a:ext cx="10930365" cy="4834657"/>
          </a:xfrm>
          <a:prstGeom prst="rect">
            <a:avLst/>
          </a:prstGeom>
          <a:noFill/>
        </p:spPr>
        <p:txBody>
          <a:bodyPr wrap="square">
            <a:spAutoFit/>
          </a:bodyPr>
          <a:lstStyle/>
          <a:p>
            <a:r>
              <a:rPr lang="en-GB" b="1" dirty="0"/>
              <a:t>2nd tab of the history: </a:t>
            </a:r>
            <a:r>
              <a:rPr lang="en-GB" dirty="0"/>
              <a:t>All the un-normalized patent updates (i.e., both normalizations and abandonment) are visible in the respective disclosures:</a:t>
            </a:r>
          </a:p>
          <a:p>
            <a:pPr marL="1200150" lvl="2" indent="-285750">
              <a:spcBef>
                <a:spcPts val="500"/>
              </a:spcBef>
              <a:buClr>
                <a:schemeClr val="accent1"/>
              </a:buClr>
              <a:buBlip>
                <a:blip r:embed="rId3"/>
              </a:buBlip>
            </a:pPr>
            <a:r>
              <a:rPr lang="en-GB" sz="1400" dirty="0">
                <a:latin typeface="+mj-lt"/>
                <a:cs typeface="Poppins Medium" pitchFamily="2" charset="77"/>
              </a:rPr>
              <a:t>For every disclosure that was updated, the respective modifications are visible</a:t>
            </a:r>
          </a:p>
          <a:p>
            <a:pPr marL="1200150" lvl="2" indent="-285750">
              <a:spcBef>
                <a:spcPts val="500"/>
              </a:spcBef>
              <a:buClr>
                <a:schemeClr val="accent1"/>
              </a:buClr>
              <a:buBlip>
                <a:blip r:embed="rId3"/>
              </a:buBlip>
            </a:pPr>
            <a:r>
              <a:rPr lang="en-GB" sz="1400" dirty="0">
                <a:latin typeface="+mj-lt"/>
                <a:cs typeface="Poppins Medium" pitchFamily="2" charset="77"/>
              </a:rPr>
              <a:t>Patents that became normalized are displayed with their normalized numbers only</a:t>
            </a:r>
          </a:p>
          <a:p>
            <a:pPr marL="1200150" lvl="2" indent="-285750">
              <a:spcBef>
                <a:spcPts val="500"/>
              </a:spcBef>
              <a:buClr>
                <a:schemeClr val="accent1"/>
              </a:buClr>
              <a:buBlip>
                <a:blip r:embed="rId3"/>
              </a:buBlip>
            </a:pPr>
            <a:r>
              <a:rPr lang="en-GB" sz="1400" dirty="0">
                <a:latin typeface="+mj-lt"/>
                <a:cs typeface="Poppins Medium" pitchFamily="2" charset="77"/>
              </a:rPr>
              <a:t>Patents that became abandoned are displayed with their original numbers, appended with ‘Abandoned’</a:t>
            </a:r>
          </a:p>
          <a:p>
            <a:pPr marL="1200150" lvl="2" indent="-285750">
              <a:spcBef>
                <a:spcPts val="500"/>
              </a:spcBef>
              <a:buClr>
                <a:schemeClr val="accent1"/>
              </a:buClr>
              <a:buBlip>
                <a:blip r:embed="rId3"/>
              </a:buBlip>
            </a:pPr>
            <a:r>
              <a:rPr lang="en-GB" sz="1400" dirty="0">
                <a:latin typeface="+mj-lt"/>
                <a:cs typeface="Poppins Medium" pitchFamily="2" charset="77"/>
              </a:rPr>
              <a:t>Note: there is a section for each DISCLOSURE</a:t>
            </a: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lvl="2">
              <a:spcBef>
                <a:spcPts val="500"/>
              </a:spcBef>
              <a:buClr>
                <a:schemeClr val="accent1"/>
              </a:buClr>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endParaRPr lang="en-GB" dirty="0"/>
          </a:p>
          <a:p>
            <a:r>
              <a:rPr lang="en-GB" b="1" dirty="0"/>
              <a:t>3rd tab of the history: </a:t>
            </a:r>
            <a:r>
              <a:rPr lang="en-GB" dirty="0"/>
              <a:t>no modifications can be visible due to un-normalized patent updates.</a:t>
            </a:r>
          </a:p>
        </p:txBody>
      </p:sp>
      <p:pic>
        <p:nvPicPr>
          <p:cNvPr id="6" name="Picture 5">
            <a:extLst>
              <a:ext uri="{FF2B5EF4-FFF2-40B4-BE49-F238E27FC236}">
                <a16:creationId xmlns:a16="http://schemas.microsoft.com/office/drawing/2014/main" id="{26392344-D948-96CB-7CE0-2926DF17E884}"/>
              </a:ext>
            </a:extLst>
          </p:cNvPr>
          <p:cNvPicPr>
            <a:picLocks noChangeAspect="1"/>
          </p:cNvPicPr>
          <p:nvPr/>
        </p:nvPicPr>
        <p:blipFill>
          <a:blip r:embed="rId4"/>
          <a:stretch>
            <a:fillRect/>
          </a:stretch>
        </p:blipFill>
        <p:spPr>
          <a:xfrm>
            <a:off x="621437" y="3280358"/>
            <a:ext cx="10857729" cy="904276"/>
          </a:xfrm>
          <a:prstGeom prst="rect">
            <a:avLst/>
          </a:prstGeom>
        </p:spPr>
      </p:pic>
      <p:pic>
        <p:nvPicPr>
          <p:cNvPr id="9" name="Picture 8">
            <a:extLst>
              <a:ext uri="{FF2B5EF4-FFF2-40B4-BE49-F238E27FC236}">
                <a16:creationId xmlns:a16="http://schemas.microsoft.com/office/drawing/2014/main" id="{9592DF49-D799-C0BE-0EF8-32AE81DC807B}"/>
              </a:ext>
            </a:extLst>
          </p:cNvPr>
          <p:cNvPicPr>
            <a:picLocks noChangeAspect="1"/>
          </p:cNvPicPr>
          <p:nvPr/>
        </p:nvPicPr>
        <p:blipFill>
          <a:blip r:embed="rId5"/>
          <a:stretch>
            <a:fillRect/>
          </a:stretch>
        </p:blipFill>
        <p:spPr>
          <a:xfrm>
            <a:off x="621437" y="4382260"/>
            <a:ext cx="10974395" cy="1168179"/>
          </a:xfrm>
          <a:prstGeom prst="rect">
            <a:avLst/>
          </a:prstGeom>
        </p:spPr>
      </p:pic>
    </p:spTree>
    <p:extLst>
      <p:ext uri="{BB962C8B-B14F-4D97-AF65-F5344CB8AC3E}">
        <p14:creationId xmlns:p14="http://schemas.microsoft.com/office/powerpoint/2010/main" val="381499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492499"/>
          </a:xfrm>
        </p:spPr>
        <p:txBody>
          <a:bodyPr/>
          <a:lstStyle/>
          <a:p>
            <a:r>
              <a:rPr lang="en-GB" dirty="0">
                <a:latin typeface="+mj-lt"/>
              </a:rPr>
              <a:t>Un-normalized patent filing date</a:t>
            </a:r>
            <a:br>
              <a:rPr lang="en-GB" dirty="0">
                <a:latin typeface="+mj-lt"/>
              </a:rPr>
            </a:b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39</a:t>
            </a:fld>
            <a:endParaRPr lang="en-GB"/>
          </a:p>
        </p:txBody>
      </p:sp>
      <p:sp>
        <p:nvSpPr>
          <p:cNvPr id="4" name="TextBox 3">
            <a:extLst>
              <a:ext uri="{FF2B5EF4-FFF2-40B4-BE49-F238E27FC236}">
                <a16:creationId xmlns:a16="http://schemas.microsoft.com/office/drawing/2014/main" id="{CE36AF4C-91F4-2BBA-F6A4-5D90511BCECB}"/>
              </a:ext>
            </a:extLst>
          </p:cNvPr>
          <p:cNvSpPr txBox="1"/>
          <p:nvPr/>
        </p:nvSpPr>
        <p:spPr>
          <a:xfrm>
            <a:off x="639192" y="985421"/>
            <a:ext cx="11019142" cy="5801588"/>
          </a:xfrm>
          <a:prstGeom prst="rect">
            <a:avLst/>
          </a:prstGeom>
          <a:noFill/>
        </p:spPr>
        <p:txBody>
          <a:bodyPr wrap="square">
            <a:spAutoFit/>
          </a:bodyPr>
          <a:lstStyle/>
          <a:p>
            <a:pPr algn="just"/>
            <a:r>
              <a:rPr lang="en-GB" dirty="0"/>
              <a:t>Every new un-normalized patent that gets created manually via the IPR database application (except for the un-normalized INDIAN patents which are created from Bulk Upload) must require the insertion of a filing date, consisting of day, month, and year (but without time information).</a:t>
            </a:r>
          </a:p>
          <a:p>
            <a:pPr algn="just"/>
            <a:endParaRPr lang="en-GB" dirty="0"/>
          </a:p>
          <a:p>
            <a:pPr algn="just"/>
            <a:r>
              <a:rPr lang="en-GB" b="1" dirty="0"/>
              <a:t>Authorized user: </a:t>
            </a:r>
          </a:p>
          <a:p>
            <a:pPr algn="just"/>
            <a:r>
              <a:rPr lang="en-GB" dirty="0"/>
              <a:t>Every logged-in user who has permission to edit ISLD declarations is authorized to create a new unpublished (un-normalized) patent.</a:t>
            </a:r>
          </a:p>
          <a:p>
            <a:endParaRPr lang="en-GB" sz="1400" b="1" dirty="0">
              <a:latin typeface="+mj-lt"/>
              <a:cs typeface="Poppins Medium" pitchFamily="2" charset="77"/>
            </a:endParaRPr>
          </a:p>
          <a:p>
            <a:pPr algn="just"/>
            <a:r>
              <a:rPr lang="en-GB" b="1" dirty="0"/>
              <a:t>Access: </a:t>
            </a:r>
          </a:p>
          <a:p>
            <a:r>
              <a:rPr lang="en-GB" dirty="0"/>
              <a:t>In the existing pop-up ‘Select/create patent’ (which is accessible via the ‘Add’ option from an ISLD DISCLOSURE 'basis patent' or 'Other members'), a tab ‘Create/modify unpublished patent’ exists.</a:t>
            </a:r>
          </a:p>
          <a:p>
            <a:endParaRPr lang="en-GB" dirty="0"/>
          </a:p>
          <a:p>
            <a:r>
              <a:rPr lang="en-GB" dirty="0"/>
              <a:t>Note: the ‘Create/modify unpublished patent’ becomes enabled after a search has been done via the default (1st) tab, ‘Search Patents’, without returning any results.</a:t>
            </a:r>
          </a:p>
          <a:p>
            <a:endParaRPr lang="en-GB" sz="1400" b="1" dirty="0">
              <a:latin typeface="+mj-lt"/>
              <a:cs typeface="Poppins Medium" pitchFamily="2" charset="77"/>
            </a:endParaRPr>
          </a:p>
          <a:p>
            <a:pPr lvl="2">
              <a:spcBef>
                <a:spcPts val="500"/>
              </a:spcBef>
              <a:buClr>
                <a:schemeClr val="accent1"/>
              </a:buClr>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endParaRPr lang="en-GB" sz="1400" dirty="0">
              <a:latin typeface="+mj-lt"/>
              <a:cs typeface="Poppins Medium" pitchFamily="2" charset="77"/>
            </a:endParaRPr>
          </a:p>
          <a:p>
            <a:pPr lvl="2">
              <a:spcBef>
                <a:spcPts val="500"/>
              </a:spcBef>
              <a:buClr>
                <a:schemeClr val="accent1"/>
              </a:buClr>
            </a:pPr>
            <a:endParaRPr lang="en-GB" sz="1400" dirty="0">
              <a:latin typeface="+mj-lt"/>
              <a:cs typeface="Poppins Medium" pitchFamily="2" charset="77"/>
            </a:endParaRPr>
          </a:p>
        </p:txBody>
      </p:sp>
    </p:spTree>
    <p:extLst>
      <p:ext uri="{BB962C8B-B14F-4D97-AF65-F5344CB8AC3E}">
        <p14:creationId xmlns:p14="http://schemas.microsoft.com/office/powerpoint/2010/main" val="58968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834501"/>
            <a:ext cx="10914128" cy="5681497"/>
          </a:xfrm>
        </p:spPr>
        <p:txBody>
          <a:bodyPr/>
          <a:lstStyle/>
          <a:p>
            <a:pPr algn="just"/>
            <a:endParaRPr lang="en-GB" noProof="0" dirty="0"/>
          </a:p>
          <a:p>
            <a:pPr algn="just"/>
            <a:r>
              <a:rPr lang="en-GB" dirty="0"/>
              <a:t>Authorized users: </a:t>
            </a:r>
          </a:p>
          <a:p>
            <a:pPr lvl="2" algn="just"/>
            <a:r>
              <a:rPr lang="en-GB" dirty="0"/>
              <a:t>a user who created the ISLD declaration</a:t>
            </a:r>
          </a:p>
          <a:p>
            <a:pPr lvl="2" algn="just"/>
            <a:r>
              <a:rPr lang="en-GB" dirty="0"/>
              <a:t>a user with the role of ‘authorized editor’ (EDI) for that specific ISLD declaration's declarant company</a:t>
            </a:r>
          </a:p>
          <a:p>
            <a:pPr algn="just"/>
            <a:r>
              <a:rPr lang="en-GB" noProof="0" dirty="0"/>
              <a:t>The functionality is accessible upon displaying an eligible ISLD's page: </a:t>
            </a:r>
          </a:p>
          <a:p>
            <a:pPr lvl="2" algn="just"/>
            <a:r>
              <a:rPr lang="en-GB" dirty="0"/>
              <a:t>Access ipr.etsi.org</a:t>
            </a:r>
          </a:p>
          <a:p>
            <a:pPr lvl="2" algn="just"/>
            <a:r>
              <a:rPr lang="en-GB" dirty="0"/>
              <a:t>Search for the Reflected ISLD declaration</a:t>
            </a:r>
          </a:p>
          <a:p>
            <a:pPr lvl="2" algn="just"/>
            <a:r>
              <a:rPr lang="en-GB" dirty="0"/>
              <a:t>Access the Reflected ISLD declaration in ‘read-only’ mode (via the ‘view’ option)</a:t>
            </a:r>
          </a:p>
          <a:p>
            <a:pPr marL="0" lvl="1" indent="0" algn="just">
              <a:spcBef>
                <a:spcPts val="1000"/>
              </a:spcBef>
              <a:buNone/>
            </a:pPr>
            <a:r>
              <a:rPr lang="en-GB" sz="1800" dirty="0"/>
              <a:t>A button ‘Edit un-normalized patents’ is displayed on the top right corner of the reflected ISLD page: </a:t>
            </a:r>
          </a:p>
          <a:p>
            <a:pPr marL="0" lvl="1" indent="0" algn="just">
              <a:spcBef>
                <a:spcPts val="1000"/>
              </a:spcBef>
              <a:buNone/>
            </a:pPr>
            <a:endParaRPr lang="en-GB" sz="1800" dirty="0"/>
          </a:p>
          <a:p>
            <a:pPr marL="0" lvl="1" indent="0" algn="just">
              <a:spcBef>
                <a:spcPts val="1000"/>
              </a:spcBef>
              <a:buNone/>
            </a:pPr>
            <a:endParaRPr lang="en-GB" sz="1800" dirty="0"/>
          </a:p>
          <a:p>
            <a:pPr marL="0" lvl="1" indent="0" algn="just">
              <a:spcBef>
                <a:spcPts val="1000"/>
              </a:spcBef>
              <a:buNone/>
            </a:pPr>
            <a:endParaRPr lang="en-GB" sz="1800" dirty="0"/>
          </a:p>
          <a:p>
            <a:pPr algn="just"/>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pic>
        <p:nvPicPr>
          <p:cNvPr id="4" name="Picture 3">
            <a:extLst>
              <a:ext uri="{FF2B5EF4-FFF2-40B4-BE49-F238E27FC236}">
                <a16:creationId xmlns:a16="http://schemas.microsoft.com/office/drawing/2014/main" id="{2F52F847-CBF1-5A6E-262D-24079EBF3E35}"/>
              </a:ext>
            </a:extLst>
          </p:cNvPr>
          <p:cNvPicPr>
            <a:picLocks noChangeAspect="1"/>
          </p:cNvPicPr>
          <p:nvPr/>
        </p:nvPicPr>
        <p:blipFill>
          <a:blip r:embed="rId3"/>
          <a:stretch>
            <a:fillRect/>
          </a:stretch>
        </p:blipFill>
        <p:spPr>
          <a:xfrm>
            <a:off x="506026" y="4061693"/>
            <a:ext cx="10955713" cy="1389196"/>
          </a:xfrm>
          <a:prstGeom prst="rect">
            <a:avLst/>
          </a:prstGeom>
        </p:spPr>
      </p:pic>
      <p:sp>
        <p:nvSpPr>
          <p:cNvPr id="9" name="Title 1">
            <a:extLst>
              <a:ext uri="{FF2B5EF4-FFF2-40B4-BE49-F238E27FC236}">
                <a16:creationId xmlns:a16="http://schemas.microsoft.com/office/drawing/2014/main" id="{01F41FA3-1BA0-B10F-DA88-9D06B1562218}"/>
              </a:ext>
            </a:extLst>
          </p:cNvPr>
          <p:cNvSpPr>
            <a:spLocks noGrp="1"/>
          </p:cNvSpPr>
          <p:nvPr>
            <p:ph type="title"/>
          </p:nvPr>
        </p:nvSpPr>
        <p:spPr>
          <a:xfrm>
            <a:off x="742949" y="341313"/>
            <a:ext cx="9714945" cy="706252"/>
          </a:xfrm>
        </p:spPr>
        <p:txBody>
          <a:bodyPr/>
          <a:lstStyle/>
          <a:p>
            <a:r>
              <a:rPr lang="en-GB" dirty="0">
                <a:latin typeface="+mj-lt"/>
              </a:rPr>
              <a:t>Create un-normalized patent update session for an ISLD</a:t>
            </a:r>
            <a:br>
              <a:rPr lang="en-GB" dirty="0">
                <a:latin typeface="+mj-lt"/>
              </a:rPr>
            </a:br>
            <a:endParaRPr lang="en-US" b="1" dirty="0"/>
          </a:p>
        </p:txBody>
      </p:sp>
    </p:spTree>
    <p:extLst>
      <p:ext uri="{BB962C8B-B14F-4D97-AF65-F5344CB8AC3E}">
        <p14:creationId xmlns:p14="http://schemas.microsoft.com/office/powerpoint/2010/main" val="245430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492499"/>
          </a:xfrm>
        </p:spPr>
        <p:txBody>
          <a:bodyPr/>
          <a:lstStyle/>
          <a:p>
            <a:r>
              <a:rPr lang="en-GB" dirty="0">
                <a:latin typeface="+mj-lt"/>
              </a:rPr>
              <a:t>Un-normalized patent filing date</a:t>
            </a:r>
            <a:br>
              <a:rPr lang="en-GB" dirty="0">
                <a:latin typeface="+mj-lt"/>
              </a:rPr>
            </a:b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40</a:t>
            </a:fld>
            <a:endParaRPr lang="en-GB"/>
          </a:p>
        </p:txBody>
      </p:sp>
      <p:sp>
        <p:nvSpPr>
          <p:cNvPr id="5" name="TextBox 4">
            <a:extLst>
              <a:ext uri="{FF2B5EF4-FFF2-40B4-BE49-F238E27FC236}">
                <a16:creationId xmlns:a16="http://schemas.microsoft.com/office/drawing/2014/main" id="{C864FBE4-06C7-6C07-670E-8523AE46A09F}"/>
              </a:ext>
            </a:extLst>
          </p:cNvPr>
          <p:cNvSpPr txBox="1"/>
          <p:nvPr/>
        </p:nvSpPr>
        <p:spPr>
          <a:xfrm>
            <a:off x="621437" y="1029810"/>
            <a:ext cx="11150353" cy="5375831"/>
          </a:xfrm>
          <a:prstGeom prst="rect">
            <a:avLst/>
          </a:prstGeom>
          <a:noFill/>
        </p:spPr>
        <p:txBody>
          <a:bodyPr wrap="square">
            <a:spAutoFit/>
          </a:bodyPr>
          <a:lstStyle/>
          <a:p>
            <a:pPr algn="just"/>
            <a:r>
              <a:rPr lang="en-GB" dirty="0"/>
              <a:t>A new field, ‘Filing date’, is visible on the un-normalized patents creation/modification pop-up tab.</a:t>
            </a:r>
          </a:p>
          <a:p>
            <a:pPr algn="just"/>
            <a:endParaRPr lang="en-GB" dirty="0"/>
          </a:p>
          <a:p>
            <a:pPr algn="just"/>
            <a:r>
              <a:rPr lang="en-GB" dirty="0"/>
              <a:t>The field is accompanied by an input field of type ‘date’:</a:t>
            </a:r>
          </a:p>
          <a:p>
            <a:pPr marL="1200150" lvl="2" indent="-285750" algn="just">
              <a:spcBef>
                <a:spcPts val="500"/>
              </a:spcBef>
              <a:buClr>
                <a:schemeClr val="accent1"/>
              </a:buClr>
              <a:buBlip>
                <a:blip r:embed="rId3"/>
              </a:buBlip>
            </a:pPr>
            <a:r>
              <a:rPr lang="en-GB" sz="1400" dirty="0">
                <a:latin typeface="+mj-lt"/>
                <a:cs typeface="Poppins Medium" pitchFamily="2" charset="77"/>
              </a:rPr>
              <a:t>The user can  write a date directly or use the calendar picker</a:t>
            </a:r>
          </a:p>
          <a:p>
            <a:pPr marL="1200150" lvl="2" indent="-285750" algn="just">
              <a:spcBef>
                <a:spcPts val="500"/>
              </a:spcBef>
              <a:buClr>
                <a:schemeClr val="accent1"/>
              </a:buClr>
              <a:buBlip>
                <a:blip r:embed="rId3"/>
              </a:buBlip>
            </a:pPr>
            <a:r>
              <a:rPr lang="en-GB" sz="1400" dirty="0">
                <a:latin typeface="+mj-lt"/>
                <a:cs typeface="Poppins Medium" pitchFamily="2" charset="77"/>
              </a:rPr>
              <a:t>Dates inputted can be in the past or the current date. Dates in the future are not allowed</a:t>
            </a:r>
          </a:p>
          <a:p>
            <a:pPr marL="1200150" lvl="2" indent="-285750" algn="just">
              <a:spcBef>
                <a:spcPts val="500"/>
              </a:spcBef>
              <a:buClr>
                <a:schemeClr val="accent1"/>
              </a:buClr>
              <a:buBlip>
                <a:blip r:embed="rId3"/>
              </a:buBlip>
            </a:pPr>
            <a:r>
              <a:rPr lang="en-GB" sz="1400" dirty="0">
                <a:latin typeface="+mj-lt"/>
                <a:cs typeface="Poppins Medium" pitchFamily="2" charset="77"/>
              </a:rPr>
              <a:t>A guidance text follows this input field "(dd/mm/yyyy)", always visible and displayed in dark grey on the right of the field</a:t>
            </a:r>
          </a:p>
          <a:p>
            <a:pPr marL="1200150" lvl="2" indent="-285750" algn="just">
              <a:spcBef>
                <a:spcPts val="500"/>
              </a:spcBef>
              <a:buClr>
                <a:schemeClr val="accent1"/>
              </a:buClr>
              <a:buBlip>
                <a:blip r:embed="rId3"/>
              </a:buBlip>
            </a:pPr>
            <a:r>
              <a:rPr lang="en-GB" sz="1400" dirty="0">
                <a:latin typeface="+mj-lt"/>
                <a:cs typeface="Poppins Medium" pitchFamily="2" charset="77"/>
              </a:rPr>
              <a:t>The action buttons 'Create' / 'Update' are disabled/greyed out whenever the filing date field is empty</a:t>
            </a:r>
          </a:p>
          <a:p>
            <a:pPr algn="just"/>
            <a:endParaRPr lang="en-GB" dirty="0"/>
          </a:p>
          <a:p>
            <a:pPr algn="just"/>
            <a:r>
              <a:rPr lang="en-GB" dirty="0"/>
              <a:t>If the user is performing a 'Create':</a:t>
            </a:r>
          </a:p>
          <a:p>
            <a:pPr marL="1200150" lvl="2" indent="-285750" algn="just">
              <a:spcBef>
                <a:spcPts val="500"/>
              </a:spcBef>
              <a:buClr>
                <a:schemeClr val="accent1"/>
              </a:buClr>
              <a:buBlip>
                <a:blip r:embed="rId3"/>
              </a:buBlip>
            </a:pPr>
            <a:r>
              <a:rPr lang="en-GB" sz="1400" dirty="0">
                <a:latin typeface="+mj-lt"/>
                <a:cs typeface="Poppins Medium" pitchFamily="2" charset="77"/>
              </a:rPr>
              <a:t>Once a new un-normalized patent is created, the inputted filing date is saved in the DARE database</a:t>
            </a:r>
          </a:p>
          <a:p>
            <a:pPr lvl="2" algn="just">
              <a:spcBef>
                <a:spcPts val="500"/>
              </a:spcBef>
              <a:buClr>
                <a:schemeClr val="accent1"/>
              </a:buClr>
            </a:pPr>
            <a:endParaRPr lang="en-GB" sz="1400" dirty="0">
              <a:latin typeface="+mj-lt"/>
              <a:cs typeface="Poppins Medium" pitchFamily="2" charset="77"/>
            </a:endParaRPr>
          </a:p>
          <a:p>
            <a:pPr algn="just"/>
            <a:r>
              <a:rPr lang="en-GB" dirty="0"/>
              <a:t>If the user is performing an 'Update':</a:t>
            </a:r>
          </a:p>
          <a:p>
            <a:pPr marL="1200150" lvl="2" indent="-285750" algn="just">
              <a:spcBef>
                <a:spcPts val="500"/>
              </a:spcBef>
              <a:buClr>
                <a:schemeClr val="accent1"/>
              </a:buClr>
              <a:buBlip>
                <a:blip r:embed="rId3"/>
              </a:buBlip>
            </a:pPr>
            <a:r>
              <a:rPr lang="en-GB" sz="1400" dirty="0">
                <a:latin typeface="+mj-lt"/>
                <a:cs typeface="Poppins Medium" pitchFamily="2" charset="77"/>
              </a:rPr>
              <a:t>Once a new un-normalized patent is updated, the inputted filing date is saved in the DARE database</a:t>
            </a:r>
          </a:p>
          <a:p>
            <a:pPr lvl="2" algn="just">
              <a:spcBef>
                <a:spcPts val="500"/>
              </a:spcBef>
              <a:buClr>
                <a:schemeClr val="accent1"/>
              </a:buClr>
            </a:pPr>
            <a:endParaRPr lang="en-GB" sz="1400" dirty="0">
              <a:latin typeface="+mj-lt"/>
              <a:cs typeface="Poppins Medium" pitchFamily="2" charset="77"/>
            </a:endParaRPr>
          </a:p>
          <a:p>
            <a:pPr algn="just"/>
            <a:endParaRPr lang="en-GB" b="1" i="1" dirty="0"/>
          </a:p>
          <a:p>
            <a:pPr algn="just"/>
            <a:r>
              <a:rPr lang="en-GB" b="1" i="1" dirty="0"/>
              <a:t>Note: </a:t>
            </a:r>
            <a:r>
              <a:rPr lang="en-GB" i="1" dirty="0"/>
              <a:t>There is no information about the filing date for old un-normalized patents that already exist in the DARE DB. No ‘migration’ (data update) will be done. </a:t>
            </a:r>
          </a:p>
          <a:p>
            <a:pPr algn="just"/>
            <a:endParaRPr lang="en-GB" i="1" dirty="0"/>
          </a:p>
          <a:p>
            <a:pPr algn="just"/>
            <a:r>
              <a:rPr lang="en-GB" i="1" dirty="0"/>
              <a:t>Bulk Upload feature will remain untouched in the scope of this ‘un-normalized patent update tool’ project. </a:t>
            </a:r>
          </a:p>
        </p:txBody>
      </p:sp>
    </p:spTree>
    <p:extLst>
      <p:ext uri="{BB962C8B-B14F-4D97-AF65-F5344CB8AC3E}">
        <p14:creationId xmlns:p14="http://schemas.microsoft.com/office/powerpoint/2010/main" val="1894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21437" y="342002"/>
            <a:ext cx="10644326" cy="492499"/>
          </a:xfrm>
        </p:spPr>
        <p:txBody>
          <a:bodyPr/>
          <a:lstStyle/>
          <a:p>
            <a:r>
              <a:rPr lang="en-GB" dirty="0">
                <a:latin typeface="+mj-lt"/>
              </a:rPr>
              <a:t>Un-normalized patent filing date</a:t>
            </a:r>
            <a:br>
              <a:rPr lang="en-GB" dirty="0"/>
            </a:br>
            <a:br>
              <a:rPr lang="en-GB" dirty="0">
                <a:latin typeface="+mj-lt"/>
              </a:rPr>
            </a:br>
            <a:br>
              <a:rPr lang="en-GB" dirty="0">
                <a:latin typeface="+mj-lt"/>
              </a:rPr>
            </a:br>
            <a:endParaRPr lang="en-US" b="1"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41</a:t>
            </a:fld>
            <a:endParaRPr lang="en-GB"/>
          </a:p>
        </p:txBody>
      </p:sp>
      <p:pic>
        <p:nvPicPr>
          <p:cNvPr id="4" name="Picture 3">
            <a:extLst>
              <a:ext uri="{FF2B5EF4-FFF2-40B4-BE49-F238E27FC236}">
                <a16:creationId xmlns:a16="http://schemas.microsoft.com/office/drawing/2014/main" id="{9A843025-AC79-C5C2-71CD-7E9460D14ABA}"/>
              </a:ext>
            </a:extLst>
          </p:cNvPr>
          <p:cNvPicPr>
            <a:picLocks noChangeAspect="1"/>
          </p:cNvPicPr>
          <p:nvPr/>
        </p:nvPicPr>
        <p:blipFill>
          <a:blip r:embed="rId3"/>
          <a:stretch>
            <a:fillRect/>
          </a:stretch>
        </p:blipFill>
        <p:spPr>
          <a:xfrm>
            <a:off x="465939" y="1040244"/>
            <a:ext cx="11260121" cy="4191585"/>
          </a:xfrm>
          <a:prstGeom prst="rect">
            <a:avLst/>
          </a:prstGeom>
        </p:spPr>
      </p:pic>
    </p:spTree>
    <p:extLst>
      <p:ext uri="{BB962C8B-B14F-4D97-AF65-F5344CB8AC3E}">
        <p14:creationId xmlns:p14="http://schemas.microsoft.com/office/powerpoint/2010/main" val="283597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89E-FE77-39F7-1EA0-E8A5D8912EA4}"/>
              </a:ext>
            </a:extLst>
          </p:cNvPr>
          <p:cNvSpPr>
            <a:spLocks noGrp="1"/>
          </p:cNvSpPr>
          <p:nvPr>
            <p:ph type="title"/>
          </p:nvPr>
        </p:nvSpPr>
        <p:spPr>
          <a:xfrm>
            <a:off x="603682" y="315369"/>
            <a:ext cx="10644326" cy="492499"/>
          </a:xfrm>
        </p:spPr>
        <p:txBody>
          <a:bodyPr/>
          <a:lstStyle/>
          <a:p>
            <a:r>
              <a:rPr lang="en-GB" dirty="0">
                <a:latin typeface="+mj-lt"/>
              </a:rPr>
              <a:t>E-mail Notifications</a:t>
            </a:r>
            <a:endParaRPr lang="en-GB" dirty="0"/>
          </a:p>
        </p:txBody>
      </p:sp>
      <p:sp>
        <p:nvSpPr>
          <p:cNvPr id="8" name="Slide Number Placeholder 5">
            <a:extLst>
              <a:ext uri="{FF2B5EF4-FFF2-40B4-BE49-F238E27FC236}">
                <a16:creationId xmlns:a16="http://schemas.microsoft.com/office/drawing/2014/main" id="{91C0B977-10BD-4B17-AF2D-23C94452ED0D}"/>
              </a:ext>
            </a:extLst>
          </p:cNvPr>
          <p:cNvSpPr>
            <a:spLocks noGrp="1"/>
          </p:cNvSpPr>
          <p:nvPr>
            <p:ph type="sldNum" sz="quarter" idx="4"/>
          </p:nvPr>
        </p:nvSpPr>
        <p:spPr>
          <a:xfrm>
            <a:off x="11551802" y="6339844"/>
            <a:ext cx="604349" cy="380996"/>
          </a:xfrm>
        </p:spPr>
        <p:txBody>
          <a:bodyPr/>
          <a:lstStyle/>
          <a:p>
            <a:pPr algn="just"/>
            <a:fld id="{3C6DF47B-3BED-4C75-ACAB-4344E1B376FE}" type="slidenum">
              <a:rPr lang="en-GB" smtClean="0"/>
              <a:pPr algn="just"/>
              <a:t>42</a:t>
            </a:fld>
            <a:endParaRPr lang="en-GB"/>
          </a:p>
        </p:txBody>
      </p:sp>
      <p:sp>
        <p:nvSpPr>
          <p:cNvPr id="4" name="TextBox 3">
            <a:extLst>
              <a:ext uri="{FF2B5EF4-FFF2-40B4-BE49-F238E27FC236}">
                <a16:creationId xmlns:a16="http://schemas.microsoft.com/office/drawing/2014/main" id="{2BD40830-FA15-5555-0CDD-CB77BBF0BDF0}"/>
              </a:ext>
            </a:extLst>
          </p:cNvPr>
          <p:cNvSpPr txBox="1"/>
          <p:nvPr/>
        </p:nvSpPr>
        <p:spPr>
          <a:xfrm>
            <a:off x="547457" y="943615"/>
            <a:ext cx="11401887" cy="5096267"/>
          </a:xfrm>
          <a:prstGeom prst="rect">
            <a:avLst/>
          </a:prstGeom>
          <a:noFill/>
        </p:spPr>
        <p:txBody>
          <a:bodyPr wrap="square">
            <a:spAutoFit/>
          </a:bodyPr>
          <a:lstStyle/>
          <a:p>
            <a:pPr algn="just"/>
            <a:r>
              <a:rPr lang="en-GB" dirty="0"/>
              <a:t>In the scope of the un-normalized patent update project, several e-mail notifications are implemented.</a:t>
            </a:r>
          </a:p>
          <a:p>
            <a:pPr algn="just"/>
            <a:endParaRPr lang="en-GB" dirty="0"/>
          </a:p>
          <a:p>
            <a:pPr algn="just"/>
            <a:r>
              <a:rPr lang="en-GB" dirty="0"/>
              <a:t>The automatic e-mail notifications are sent:</a:t>
            </a:r>
          </a:p>
          <a:p>
            <a:pPr marL="1200150" lvl="2" indent="-285750">
              <a:spcBef>
                <a:spcPts val="500"/>
              </a:spcBef>
              <a:buClr>
                <a:schemeClr val="accent1"/>
              </a:buClr>
              <a:buBlip>
                <a:blip r:embed="rId3"/>
              </a:buBlip>
            </a:pPr>
            <a:endParaRPr lang="en-GB" sz="1400" dirty="0">
              <a:latin typeface="+mj-lt"/>
              <a:cs typeface="Poppins Medium" pitchFamily="2" charset="77"/>
            </a:endParaRPr>
          </a:p>
          <a:p>
            <a:pPr marL="1200150" lvl="2" indent="-285750">
              <a:spcBef>
                <a:spcPts val="500"/>
              </a:spcBef>
              <a:buClr>
                <a:schemeClr val="accent1"/>
              </a:buClr>
              <a:buBlip>
                <a:blip r:embed="rId3"/>
              </a:buBlip>
            </a:pPr>
            <a:r>
              <a:rPr lang="en-GB" sz="1400" dirty="0">
                <a:latin typeface="+mj-lt"/>
                <a:cs typeface="Poppins Medium" pitchFamily="2" charset="77"/>
              </a:rPr>
              <a:t>When an un-normalized patent update session is created</a:t>
            </a:r>
          </a:p>
          <a:p>
            <a:pPr marL="1200150" lvl="2" indent="-285750">
              <a:spcBef>
                <a:spcPts val="500"/>
              </a:spcBef>
              <a:buClr>
                <a:schemeClr val="accent1"/>
              </a:buClr>
              <a:buBlip>
                <a:blip r:embed="rId3"/>
              </a:buBlip>
            </a:pPr>
            <a:r>
              <a:rPr lang="en-GB" sz="1400" dirty="0">
                <a:latin typeface="+mj-lt"/>
                <a:cs typeface="Poppins Medium" pitchFamily="2" charset="77"/>
              </a:rPr>
              <a:t>When un-normalized patent update session is finalized (becomes pending signature)</a:t>
            </a:r>
          </a:p>
          <a:p>
            <a:pPr marL="1200150" lvl="2" indent="-285750">
              <a:spcBef>
                <a:spcPts val="500"/>
              </a:spcBef>
              <a:buClr>
                <a:schemeClr val="accent1"/>
              </a:buClr>
              <a:buBlip>
                <a:blip r:embed="rId3"/>
              </a:buBlip>
            </a:pPr>
            <a:r>
              <a:rPr lang="en-GB" sz="1400" dirty="0">
                <a:latin typeface="+mj-lt"/>
                <a:cs typeface="Poppins Medium" pitchFamily="2" charset="77"/>
              </a:rPr>
              <a:t>Notifies every week while an update session is still pending signature</a:t>
            </a:r>
          </a:p>
          <a:p>
            <a:pPr marL="1200150" lvl="2" indent="-285750">
              <a:spcBef>
                <a:spcPts val="500"/>
              </a:spcBef>
              <a:buClr>
                <a:schemeClr val="accent1"/>
              </a:buClr>
              <a:buBlip>
                <a:blip r:embed="rId3"/>
              </a:buBlip>
            </a:pPr>
            <a:r>
              <a:rPr lang="en-GB" sz="1400" dirty="0">
                <a:latin typeface="+mj-lt"/>
                <a:cs typeface="Poppins Medium" pitchFamily="2" charset="77"/>
              </a:rPr>
              <a:t>When an un-normalized patent update session is published</a:t>
            </a:r>
          </a:p>
          <a:p>
            <a:pPr marL="1200150" lvl="2" indent="-285750">
              <a:spcBef>
                <a:spcPts val="500"/>
              </a:spcBef>
              <a:buClr>
                <a:schemeClr val="accent1"/>
              </a:buClr>
              <a:buBlip>
                <a:blip r:embed="rId3"/>
              </a:buBlip>
            </a:pPr>
            <a:r>
              <a:rPr lang="en-GB" sz="1400" dirty="0">
                <a:latin typeface="+mj-lt"/>
                <a:cs typeface="Poppins Medium" pitchFamily="2" charset="77"/>
              </a:rPr>
              <a:t>When an un-normalized patent update session is discarded</a:t>
            </a:r>
          </a:p>
          <a:p>
            <a:pPr marL="1200150" lvl="2" indent="-285750">
              <a:spcBef>
                <a:spcPts val="500"/>
              </a:spcBef>
              <a:buClr>
                <a:schemeClr val="accent1"/>
              </a:buClr>
              <a:buBlip>
                <a:blip r:embed="rId3"/>
              </a:buBlip>
            </a:pPr>
            <a:r>
              <a:rPr lang="en-GB" sz="1400" dirty="0">
                <a:latin typeface="+mj-lt"/>
                <a:cs typeface="Poppins Medium" pitchFamily="2" charset="77"/>
              </a:rPr>
              <a:t>When un-normalized patent update session automatically expires</a:t>
            </a:r>
          </a:p>
          <a:p>
            <a:pPr algn="just"/>
            <a:endParaRPr lang="en-GB" dirty="0"/>
          </a:p>
          <a:p>
            <a:pPr algn="just"/>
            <a:r>
              <a:rPr lang="en-GB" b="1" i="1" dirty="0"/>
              <a:t>Note:</a:t>
            </a:r>
          </a:p>
          <a:p>
            <a:pPr algn="just"/>
            <a:r>
              <a:rPr lang="en-GB" i="1" dirty="0"/>
              <a:t>The email templates are managed/edited via the existing email template management feature (usable exclusively by the DB manager users).</a:t>
            </a:r>
          </a:p>
          <a:p>
            <a:pPr algn="just"/>
            <a:endParaRPr lang="en-GB"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3470438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a:t>Thank you for your attention</a:t>
            </a:r>
            <a:endParaRPr lang="en-US"/>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rotWithShape="1">
          <a:blip r:embed="rId3">
            <a:extLst>
              <a:ext uri="{28A0092B-C50C-407E-A947-70E740481C1C}">
                <a14:useLocalDpi xmlns:a14="http://schemas.microsoft.com/office/drawing/2010/main" val="0"/>
              </a:ext>
            </a:extLst>
          </a:blip>
          <a:srcRect t="21875" b="21875"/>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43</a:t>
            </a:fld>
            <a:endParaRPr lang="en-GB"/>
          </a:p>
        </p:txBody>
      </p:sp>
    </p:spTree>
    <p:extLst>
      <p:ext uri="{BB962C8B-B14F-4D97-AF65-F5344CB8AC3E}">
        <p14:creationId xmlns:p14="http://schemas.microsoft.com/office/powerpoint/2010/main" val="1912881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C2D21F-16FA-596F-CC77-A3D750168B6A}"/>
              </a:ext>
            </a:extLst>
          </p:cNvPr>
          <p:cNvSpPr>
            <a:spLocks noGrp="1"/>
          </p:cNvSpPr>
          <p:nvPr>
            <p:ph type="title"/>
          </p:nvPr>
        </p:nvSpPr>
        <p:spPr/>
        <p:txBody>
          <a:bodyPr/>
          <a:lstStyle/>
          <a:p>
            <a:r>
              <a:rPr lang="en-GB" b="1" noProof="0" dirty="0"/>
              <a:t>Any </a:t>
            </a:r>
            <a:r>
              <a:rPr lang="en-GB" b="1" dirty="0"/>
              <a:t>further</a:t>
            </a:r>
            <a:r>
              <a:rPr lang="en-GB" b="1" noProof="0" dirty="0"/>
              <a:t> questions?</a:t>
            </a:r>
            <a:br>
              <a:rPr lang="en-GB" b="1" noProof="0" dirty="0"/>
            </a:br>
            <a:endParaRPr lang="en-GB" b="1" noProof="0" dirty="0"/>
          </a:p>
        </p:txBody>
      </p:sp>
      <p:sp>
        <p:nvSpPr>
          <p:cNvPr id="11" name="Text Placeholder 10">
            <a:extLst>
              <a:ext uri="{FF2B5EF4-FFF2-40B4-BE49-F238E27FC236}">
                <a16:creationId xmlns:a16="http://schemas.microsoft.com/office/drawing/2014/main" id="{2AA4C596-CED4-6DAE-7551-9A81970EDCA3}"/>
              </a:ext>
            </a:extLst>
          </p:cNvPr>
          <p:cNvSpPr>
            <a:spLocks noGrp="1"/>
          </p:cNvSpPr>
          <p:nvPr>
            <p:ph type="body" sz="quarter" idx="16"/>
          </p:nvPr>
        </p:nvSpPr>
        <p:spPr/>
        <p:txBody>
          <a:bodyPr/>
          <a:lstStyle/>
          <a:p>
            <a:r>
              <a:rPr lang="en-GB" dirty="0">
                <a:latin typeface="+mj-lt"/>
              </a:rPr>
              <a:t>Contact us:</a:t>
            </a:r>
          </a:p>
          <a:p>
            <a:r>
              <a:rPr lang="en-GB">
                <a:hlinkClick r:id="rId3"/>
              </a:rPr>
              <a:t>ipresign@etsi.org</a:t>
            </a:r>
            <a:r>
              <a:rPr lang="en-GB"/>
              <a:t> and </a:t>
            </a:r>
            <a:r>
              <a:rPr lang="en-GB">
                <a:hlinkClick r:id="rId4"/>
              </a:rPr>
              <a:t>helpdesk@etsi.org</a:t>
            </a:r>
            <a:r>
              <a:rPr lang="en-GB"/>
              <a:t> </a:t>
            </a:r>
          </a:p>
          <a:p>
            <a:endParaRPr lang="en-GB" dirty="0">
              <a:latin typeface="+mj-lt"/>
            </a:endParaRPr>
          </a:p>
        </p:txBody>
      </p:sp>
      <p:pic>
        <p:nvPicPr>
          <p:cNvPr id="6" name="Picture Placeholder  5">
            <a:extLst>
              <a:ext uri="{FF2B5EF4-FFF2-40B4-BE49-F238E27FC236}">
                <a16:creationId xmlns:a16="http://schemas.microsoft.com/office/drawing/2014/main" id="{10FD3044-8F99-F34C-B9F5-03A5B4F23527}"/>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t="27009" b="27009"/>
          <a:stretch/>
        </p:blipFill>
        <p:spPr/>
      </p:pic>
    </p:spTree>
    <p:extLst>
      <p:ext uri="{BB962C8B-B14F-4D97-AF65-F5344CB8AC3E}">
        <p14:creationId xmlns:p14="http://schemas.microsoft.com/office/powerpoint/2010/main" val="239233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843379"/>
            <a:ext cx="10914128" cy="5496465"/>
          </a:xfrm>
        </p:spPr>
        <p:txBody>
          <a:bodyPr/>
          <a:lstStyle/>
          <a:p>
            <a:pPr algn="just"/>
            <a:endParaRPr lang="en-GB" noProof="0" dirty="0"/>
          </a:p>
          <a:p>
            <a:pPr marL="0" lvl="1" indent="0" algn="just">
              <a:spcBef>
                <a:spcPts val="1000"/>
              </a:spcBef>
              <a:buNone/>
            </a:pPr>
            <a:r>
              <a:rPr lang="en-GB" sz="1800" dirty="0"/>
              <a:t>Click on the "Edit un-normalized patents" button: </a:t>
            </a:r>
          </a:p>
          <a:p>
            <a:pPr lvl="2" algn="just"/>
            <a:r>
              <a:rPr lang="en-GB" dirty="0"/>
              <a:t>Session page is created and loaded successfully</a:t>
            </a:r>
          </a:p>
          <a:p>
            <a:pPr lvl="2" algn="just"/>
            <a:r>
              <a:rPr lang="en-GB" dirty="0"/>
              <a:t>‘UN-NORMALIZED PATENT UPDATE SESSION FOR IPR INFORMATION STATEMENT AND LICENSING DECLARATION’ title is displayed on top of the page</a:t>
            </a:r>
          </a:p>
          <a:p>
            <a:pPr lvl="2" algn="just"/>
            <a:r>
              <a:rPr lang="en-GB" dirty="0"/>
              <a:t>An information message, containing a detailed set of instructions, is visible to the user, under the page title</a:t>
            </a:r>
          </a:p>
          <a:p>
            <a:pPr marL="0" lvl="1" indent="0" algn="just">
              <a:spcBef>
                <a:spcPts val="1000"/>
              </a:spcBef>
              <a:buNone/>
            </a:pPr>
            <a:r>
              <a:rPr lang="en-GB" sz="1800" dirty="0"/>
              <a:t>The global layout of the un-normalized patent update session page resembles the layout of the ISLD declaration page. Only one tab is displayed. This tab is active/opened by default. No other tab can be selected. </a:t>
            </a:r>
          </a:p>
          <a:p>
            <a:pPr marL="0" lvl="1" indent="0" algn="just">
              <a:spcBef>
                <a:spcPts val="1000"/>
              </a:spcBef>
              <a:buNone/>
            </a:pPr>
            <a:r>
              <a:rPr lang="en-GB" sz="1800" dirty="0"/>
              <a:t>Only the disclosures which are eligible for updates (i.e., that contain at least one 'basis' or 'family member' patent that is currently un-normalized) are displayed. All the displayed disclosures' ‘ETSI Projects’ and ‘Work Item or Standard’ sections are shown in read-only mode. </a:t>
            </a:r>
          </a:p>
          <a:p>
            <a:pPr marL="0" lvl="1" indent="0" algn="just">
              <a:spcBef>
                <a:spcPts val="1000"/>
              </a:spcBef>
              <a:buNone/>
            </a:pPr>
            <a:r>
              <a:rPr lang="en-GB" sz="1800" dirty="0"/>
              <a:t>If the patent is un-normalized, it is shown in ‘editable’ mode:</a:t>
            </a:r>
          </a:p>
          <a:p>
            <a:pPr lvl="2" algn="just"/>
            <a:r>
              <a:rPr lang="en-GB" dirty="0"/>
              <a:t>The edit of an un-normalized patent is optional, however, to edit an un-normalized patent:</a:t>
            </a:r>
          </a:p>
          <a:p>
            <a:pPr lvl="3" algn="just"/>
            <a:r>
              <a:rPr lang="en-GB" dirty="0"/>
              <a:t>The user cannot remove it.</a:t>
            </a:r>
          </a:p>
          <a:p>
            <a:pPr lvl="3" algn="just"/>
            <a:r>
              <a:rPr lang="en-GB" dirty="0"/>
              <a:t>The user cannot replace it with another un-normalized patent.</a:t>
            </a:r>
          </a:p>
          <a:p>
            <a:pPr algn="just"/>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5</a:t>
            </a:fld>
            <a:endParaRPr lang="en-GB"/>
          </a:p>
        </p:txBody>
      </p:sp>
      <p:sp>
        <p:nvSpPr>
          <p:cNvPr id="8" name="Title 1">
            <a:extLst>
              <a:ext uri="{FF2B5EF4-FFF2-40B4-BE49-F238E27FC236}">
                <a16:creationId xmlns:a16="http://schemas.microsoft.com/office/drawing/2014/main" id="{429939DB-4209-ADDA-7D03-8F6828FFFDAB}"/>
              </a:ext>
            </a:extLst>
          </p:cNvPr>
          <p:cNvSpPr>
            <a:spLocks noGrp="1"/>
          </p:cNvSpPr>
          <p:nvPr>
            <p:ph type="title"/>
          </p:nvPr>
        </p:nvSpPr>
        <p:spPr>
          <a:xfrm>
            <a:off x="742950" y="341313"/>
            <a:ext cx="9750456" cy="697374"/>
          </a:xfrm>
        </p:spPr>
        <p:txBody>
          <a:bodyPr/>
          <a:lstStyle/>
          <a:p>
            <a:r>
              <a:rPr lang="en-GB" dirty="0">
                <a:latin typeface="+mj-lt"/>
              </a:rPr>
              <a:t>Create un-normalized patent update session for an ISLD</a:t>
            </a:r>
            <a:br>
              <a:rPr lang="en-GB" dirty="0">
                <a:latin typeface="+mj-lt"/>
              </a:rPr>
            </a:br>
            <a:endParaRPr lang="en-US" b="1" dirty="0"/>
          </a:p>
        </p:txBody>
      </p:sp>
    </p:spTree>
    <p:extLst>
      <p:ext uri="{BB962C8B-B14F-4D97-AF65-F5344CB8AC3E}">
        <p14:creationId xmlns:p14="http://schemas.microsoft.com/office/powerpoint/2010/main" val="23447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834501"/>
            <a:ext cx="10914128" cy="5505343"/>
          </a:xfrm>
        </p:spPr>
        <p:txBody>
          <a:bodyPr/>
          <a:lstStyle/>
          <a:p>
            <a:pPr algn="just"/>
            <a:endParaRPr lang="en-GB" noProof="0" dirty="0"/>
          </a:p>
          <a:p>
            <a:pPr algn="just"/>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6</a:t>
            </a:fld>
            <a:endParaRPr lang="en-GB"/>
          </a:p>
        </p:txBody>
      </p:sp>
      <p:sp>
        <p:nvSpPr>
          <p:cNvPr id="8" name="Title 1">
            <a:extLst>
              <a:ext uri="{FF2B5EF4-FFF2-40B4-BE49-F238E27FC236}">
                <a16:creationId xmlns:a16="http://schemas.microsoft.com/office/drawing/2014/main" id="{429939DB-4209-ADDA-7D03-8F6828FFFDAB}"/>
              </a:ext>
            </a:extLst>
          </p:cNvPr>
          <p:cNvSpPr>
            <a:spLocks noGrp="1"/>
          </p:cNvSpPr>
          <p:nvPr>
            <p:ph type="title"/>
          </p:nvPr>
        </p:nvSpPr>
        <p:spPr>
          <a:xfrm>
            <a:off x="742950" y="341313"/>
            <a:ext cx="9750456" cy="697374"/>
          </a:xfrm>
        </p:spPr>
        <p:txBody>
          <a:bodyPr/>
          <a:lstStyle/>
          <a:p>
            <a:r>
              <a:rPr lang="en-GB" dirty="0">
                <a:latin typeface="+mj-lt"/>
              </a:rPr>
              <a:t>Create un-normalized patent update session for an ISLD</a:t>
            </a:r>
            <a:br>
              <a:rPr lang="en-GB" dirty="0">
                <a:latin typeface="+mj-lt"/>
              </a:rPr>
            </a:br>
            <a:endParaRPr lang="en-US" b="1" dirty="0"/>
          </a:p>
        </p:txBody>
      </p:sp>
      <p:pic>
        <p:nvPicPr>
          <p:cNvPr id="3" name="Picture 2">
            <a:extLst>
              <a:ext uri="{FF2B5EF4-FFF2-40B4-BE49-F238E27FC236}">
                <a16:creationId xmlns:a16="http://schemas.microsoft.com/office/drawing/2014/main" id="{3198D594-D376-CCA5-28E2-01F59DFA7E3E}"/>
              </a:ext>
            </a:extLst>
          </p:cNvPr>
          <p:cNvPicPr>
            <a:picLocks noChangeAspect="1"/>
          </p:cNvPicPr>
          <p:nvPr/>
        </p:nvPicPr>
        <p:blipFill>
          <a:blip r:embed="rId3"/>
          <a:stretch>
            <a:fillRect/>
          </a:stretch>
        </p:blipFill>
        <p:spPr>
          <a:xfrm>
            <a:off x="443883" y="916114"/>
            <a:ext cx="10914128" cy="5342115"/>
          </a:xfrm>
          <a:prstGeom prst="rect">
            <a:avLst/>
          </a:prstGeom>
        </p:spPr>
      </p:pic>
    </p:spTree>
    <p:extLst>
      <p:ext uri="{BB962C8B-B14F-4D97-AF65-F5344CB8AC3E}">
        <p14:creationId xmlns:p14="http://schemas.microsoft.com/office/powerpoint/2010/main" val="35308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637674" y="834501"/>
            <a:ext cx="10914128" cy="5505343"/>
          </a:xfrm>
        </p:spPr>
        <p:txBody>
          <a:bodyPr/>
          <a:lstStyle/>
          <a:p>
            <a:pPr algn="just"/>
            <a:endParaRPr lang="en-GB" noProof="0" dirty="0"/>
          </a:p>
          <a:p>
            <a:pPr algn="just"/>
            <a:r>
              <a:rPr lang="en-GB" dirty="0"/>
              <a:t>Specific users are allowed to consult update sessions from the respective ISLD declaration pages:</a:t>
            </a:r>
          </a:p>
          <a:p>
            <a:pPr algn="just"/>
            <a:r>
              <a:rPr lang="en-GB" noProof="0" dirty="0"/>
              <a:t>The un-normalized patent update session OWNER (the user who created the update session) can consult the update session when it is in status: </a:t>
            </a:r>
          </a:p>
          <a:p>
            <a:pPr lvl="2" algn="just"/>
            <a:r>
              <a:rPr lang="en-GB" dirty="0"/>
              <a:t>in progress</a:t>
            </a:r>
          </a:p>
          <a:p>
            <a:pPr lvl="2" algn="just"/>
            <a:r>
              <a:rPr lang="en-GB" dirty="0"/>
              <a:t>pending signature </a:t>
            </a:r>
            <a:endParaRPr lang="en-GB" noProof="0" dirty="0"/>
          </a:p>
          <a:p>
            <a:pPr algn="just"/>
            <a:r>
              <a:rPr lang="en-GB" noProof="0" dirty="0"/>
              <a:t>Any other authorized user (different from the person who created the update session) who has either created the ISLD or who has EDI permission for that declaration's declarant company can consult the update session when it is in status: </a:t>
            </a:r>
          </a:p>
          <a:p>
            <a:pPr lvl="2" algn="just"/>
            <a:r>
              <a:rPr lang="en-GB" dirty="0"/>
              <a:t>in progress</a:t>
            </a:r>
          </a:p>
          <a:p>
            <a:pPr lvl="2" algn="just"/>
            <a:r>
              <a:rPr lang="en-GB" dirty="0"/>
              <a:t>pending signature </a:t>
            </a:r>
            <a:endParaRPr lang="en-GB" noProof="0" dirty="0"/>
          </a:p>
          <a:p>
            <a:pPr algn="just"/>
            <a:r>
              <a:rPr lang="en-GB" noProof="0" dirty="0"/>
              <a:t>The database managers (i.e., users with ADM/MGN permission) can consult any update session when it is in status: </a:t>
            </a:r>
          </a:p>
          <a:p>
            <a:pPr lvl="2" algn="just"/>
            <a:r>
              <a:rPr lang="en-GB" dirty="0"/>
              <a:t>in progress</a:t>
            </a:r>
          </a:p>
          <a:p>
            <a:pPr lvl="2" algn="just"/>
            <a:r>
              <a:rPr lang="en-GB" dirty="0"/>
              <a:t>pending signature</a:t>
            </a:r>
          </a:p>
          <a:p>
            <a:pPr algn="just"/>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7</a:t>
            </a:fld>
            <a:endParaRPr lang="en-GB"/>
          </a:p>
        </p:txBody>
      </p:sp>
      <p:sp>
        <p:nvSpPr>
          <p:cNvPr id="8" name="Title 1">
            <a:extLst>
              <a:ext uri="{FF2B5EF4-FFF2-40B4-BE49-F238E27FC236}">
                <a16:creationId xmlns:a16="http://schemas.microsoft.com/office/drawing/2014/main" id="{429939DB-4209-ADDA-7D03-8F6828FFFDAB}"/>
              </a:ext>
            </a:extLst>
          </p:cNvPr>
          <p:cNvSpPr>
            <a:spLocks noGrp="1"/>
          </p:cNvSpPr>
          <p:nvPr>
            <p:ph type="title"/>
          </p:nvPr>
        </p:nvSpPr>
        <p:spPr>
          <a:xfrm>
            <a:off x="742950" y="341313"/>
            <a:ext cx="9750456" cy="697374"/>
          </a:xfrm>
        </p:spPr>
        <p:txBody>
          <a:bodyPr/>
          <a:lstStyle/>
          <a:p>
            <a:r>
              <a:rPr lang="en-GB" dirty="0">
                <a:latin typeface="+mj-lt"/>
              </a:rPr>
              <a:t>Consult un-normalized patent update session for an ISLD</a:t>
            </a:r>
            <a:br>
              <a:rPr lang="en-GB" dirty="0">
                <a:latin typeface="+mj-lt"/>
              </a:rPr>
            </a:br>
            <a:endParaRPr lang="en-US" b="1" dirty="0"/>
          </a:p>
        </p:txBody>
      </p:sp>
    </p:spTree>
    <p:extLst>
      <p:ext uri="{BB962C8B-B14F-4D97-AF65-F5344CB8AC3E}">
        <p14:creationId xmlns:p14="http://schemas.microsoft.com/office/powerpoint/2010/main" val="107031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2"/>
            <a:ext cx="9325476" cy="590154"/>
          </a:xfrm>
        </p:spPr>
        <p:txBody>
          <a:bodyPr/>
          <a:lstStyle/>
          <a:p>
            <a:r>
              <a:rPr lang="en-GB" dirty="0">
                <a:latin typeface="+mj-lt"/>
              </a:rPr>
              <a:t>Normalize a patent </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529296" y="1063790"/>
            <a:ext cx="9858564" cy="1872232"/>
          </a:xfrm>
        </p:spPr>
        <p:txBody>
          <a:bodyPr/>
          <a:lstStyle/>
          <a:p>
            <a:pPr algn="just"/>
            <a:r>
              <a:rPr lang="en-GB" noProof="0" dirty="0"/>
              <a:t>The functionality is accessible upon displaying an eligible ISLD's page: </a:t>
            </a:r>
          </a:p>
          <a:p>
            <a:pPr lvl="2"/>
            <a:r>
              <a:rPr lang="en-GB" dirty="0"/>
              <a:t>Access ipr.etsi.org</a:t>
            </a:r>
          </a:p>
          <a:p>
            <a:pPr lvl="2"/>
            <a:r>
              <a:rPr lang="en-GB" dirty="0"/>
              <a:t>Search for the Reflected ISLD declaration</a:t>
            </a:r>
          </a:p>
          <a:p>
            <a:pPr lvl="2"/>
            <a:r>
              <a:rPr lang="en-GB" dirty="0"/>
              <a:t>Access the Reflected ISLD declaration in ‘read-only’ mode (via the ‘view’ option)</a:t>
            </a:r>
          </a:p>
          <a:p>
            <a:pPr lvl="2"/>
            <a:r>
              <a:rPr lang="en-GB" dirty="0"/>
              <a:t>Click on the ‘Edit un-normalized patents’ button: </a:t>
            </a:r>
          </a:p>
          <a:p>
            <a:pPr marL="0" lvl="2" indent="0" algn="just">
              <a:spcBef>
                <a:spcPts val="1000"/>
              </a:spcBef>
              <a:buNone/>
            </a:pPr>
            <a:r>
              <a:rPr lang="en-GB" sz="1800" dirty="0"/>
              <a:t>For each eligible patent, an action button ‘Normalize’ is displayed, in a 'column' labelled as ‘Un-normalized patent update’. The ‘Normalize’ button is only enabled when the ‘Abandon’ checkbox is unchecked. It is disabled &amp; greyed-out otherwise:</a:t>
            </a:r>
          </a:p>
          <a:p>
            <a:pPr marL="0" lvl="2" indent="0" algn="just">
              <a:spcBef>
                <a:spcPts val="1000"/>
              </a:spcBef>
              <a:buNone/>
            </a:pPr>
            <a:endParaRPr lang="en-GB" sz="1800" dirty="0"/>
          </a:p>
          <a:p>
            <a:pPr marL="914400" lvl="2" indent="0">
              <a:buNone/>
            </a:pPr>
            <a:endParaRPr lang="en-GB" dirty="0"/>
          </a:p>
          <a:p>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8</a:t>
            </a:fld>
            <a:endParaRPr lang="en-GB"/>
          </a:p>
        </p:txBody>
      </p:sp>
      <p:pic>
        <p:nvPicPr>
          <p:cNvPr id="8" name="Picture 7">
            <a:extLst>
              <a:ext uri="{FF2B5EF4-FFF2-40B4-BE49-F238E27FC236}">
                <a16:creationId xmlns:a16="http://schemas.microsoft.com/office/drawing/2014/main" id="{14AC05BF-187E-DEB0-4E9C-25B34B815801}"/>
              </a:ext>
            </a:extLst>
          </p:cNvPr>
          <p:cNvPicPr>
            <a:picLocks noChangeAspect="1"/>
          </p:cNvPicPr>
          <p:nvPr/>
        </p:nvPicPr>
        <p:blipFill>
          <a:blip r:embed="rId3"/>
          <a:stretch>
            <a:fillRect/>
          </a:stretch>
        </p:blipFill>
        <p:spPr>
          <a:xfrm>
            <a:off x="248574" y="3853177"/>
            <a:ext cx="11374537" cy="1597712"/>
          </a:xfrm>
          <a:prstGeom prst="rect">
            <a:avLst/>
          </a:prstGeom>
        </p:spPr>
      </p:pic>
    </p:spTree>
    <p:extLst>
      <p:ext uri="{BB962C8B-B14F-4D97-AF65-F5344CB8AC3E}">
        <p14:creationId xmlns:p14="http://schemas.microsoft.com/office/powerpoint/2010/main" val="223509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2"/>
            <a:ext cx="9325476" cy="590154"/>
          </a:xfrm>
        </p:spPr>
        <p:txBody>
          <a:bodyPr/>
          <a:lstStyle/>
          <a:p>
            <a:r>
              <a:rPr lang="en-GB" dirty="0">
                <a:latin typeface="+mj-lt"/>
              </a:rPr>
              <a:t>Normalize a patent </a:t>
            </a:r>
            <a:br>
              <a:rPr lang="en-GB" dirty="0">
                <a:latin typeface="+mj-lt"/>
              </a:rPr>
            </a:b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568065" y="932156"/>
            <a:ext cx="10475756" cy="1872232"/>
          </a:xfrm>
        </p:spPr>
        <p:txBody>
          <a:bodyPr/>
          <a:lstStyle/>
          <a:p>
            <a:r>
              <a:rPr lang="en-GB" dirty="0"/>
              <a:t>Click on the ‘Normalize’ button, a ‘normalization’ pop-up opens and search for a normalized patent:</a:t>
            </a:r>
          </a:p>
          <a:p>
            <a:endParaRPr lang="en-GB" noProof="0" dirty="0"/>
          </a:p>
          <a:p>
            <a:endParaRPr lang="en-GB" dirty="0"/>
          </a:p>
          <a:p>
            <a:endParaRPr lang="en-GB" noProof="0" dirty="0"/>
          </a:p>
          <a:p>
            <a:endParaRPr lang="en-GB" dirty="0"/>
          </a:p>
          <a:p>
            <a:r>
              <a:rPr lang="en-GB" noProof="0" dirty="0"/>
              <a:t>Once search criteria </a:t>
            </a:r>
            <a:r>
              <a:rPr lang="en-GB" dirty="0"/>
              <a:t>section is complete,  click on search button. The search is done in EPO. The ‘Search results’ section appears: </a:t>
            </a: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9</a:t>
            </a:fld>
            <a:endParaRPr lang="en-GB"/>
          </a:p>
        </p:txBody>
      </p:sp>
      <p:pic>
        <p:nvPicPr>
          <p:cNvPr id="8" name="Picture 7">
            <a:extLst>
              <a:ext uri="{FF2B5EF4-FFF2-40B4-BE49-F238E27FC236}">
                <a16:creationId xmlns:a16="http://schemas.microsoft.com/office/drawing/2014/main" id="{38963378-5B4D-F069-4352-4EBE36670B6C}"/>
              </a:ext>
            </a:extLst>
          </p:cNvPr>
          <p:cNvPicPr>
            <a:picLocks noChangeAspect="1"/>
          </p:cNvPicPr>
          <p:nvPr/>
        </p:nvPicPr>
        <p:blipFill>
          <a:blip r:embed="rId3"/>
          <a:stretch>
            <a:fillRect/>
          </a:stretch>
        </p:blipFill>
        <p:spPr>
          <a:xfrm>
            <a:off x="568066" y="1281069"/>
            <a:ext cx="3650123" cy="1737339"/>
          </a:xfrm>
          <a:prstGeom prst="rect">
            <a:avLst/>
          </a:prstGeom>
        </p:spPr>
      </p:pic>
      <p:pic>
        <p:nvPicPr>
          <p:cNvPr id="10" name="Picture 9">
            <a:extLst>
              <a:ext uri="{FF2B5EF4-FFF2-40B4-BE49-F238E27FC236}">
                <a16:creationId xmlns:a16="http://schemas.microsoft.com/office/drawing/2014/main" id="{7D9351A1-419F-4A2E-C35C-40E04AE09241}"/>
              </a:ext>
            </a:extLst>
          </p:cNvPr>
          <p:cNvPicPr>
            <a:picLocks noChangeAspect="1"/>
          </p:cNvPicPr>
          <p:nvPr/>
        </p:nvPicPr>
        <p:blipFill>
          <a:blip r:embed="rId4"/>
          <a:stretch>
            <a:fillRect/>
          </a:stretch>
        </p:blipFill>
        <p:spPr>
          <a:xfrm>
            <a:off x="3064092" y="3367321"/>
            <a:ext cx="5511737" cy="3403446"/>
          </a:xfrm>
          <a:prstGeom prst="rect">
            <a:avLst/>
          </a:prstGeom>
        </p:spPr>
      </p:pic>
    </p:spTree>
    <p:extLst>
      <p:ext uri="{BB962C8B-B14F-4D97-AF65-F5344CB8AC3E}">
        <p14:creationId xmlns:p14="http://schemas.microsoft.com/office/powerpoint/2010/main" val="1810805997"/>
      </p:ext>
    </p:extLst>
  </p:cSld>
  <p:clrMapOvr>
    <a:masterClrMapping/>
  </p:clrMapOvr>
</p:sld>
</file>

<file path=ppt/theme/theme1.xml><?xml version="1.0" encoding="utf-8"?>
<a:theme xmlns:a="http://schemas.openxmlformats.org/drawingml/2006/main" name="Office Theme">
  <a:themeElements>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Presentation_Short_2023.pptx" id="{062E3560-991F-4B6B-86E0-9141F06786C6}" vid="{4333F81C-A8CD-42F9-B654-F1510A7B5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edbe80-f299-4985-b1b2-d08587ee1816" xsi:nil="true"/>
    <lcf76f155ced4ddcb4097134ff3c332f xmlns="fc92791b-dbd2-48e9-914d-54c29ef3d5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188A3AD5F5F242BEA1EB964C7D34CC" ma:contentTypeVersion="16" ma:contentTypeDescription="Create a new document." ma:contentTypeScope="" ma:versionID="ed002fccfd3d96e19c5a35f3d7ef9c8b">
  <xsd:schema xmlns:xsd="http://www.w3.org/2001/XMLSchema" xmlns:xs="http://www.w3.org/2001/XMLSchema" xmlns:p="http://schemas.microsoft.com/office/2006/metadata/properties" xmlns:ns2="fc92791b-dbd2-48e9-914d-54c29ef3d5c5" xmlns:ns3="46edbe80-f299-4985-b1b2-d08587ee1816" targetNamespace="http://schemas.microsoft.com/office/2006/metadata/properties" ma:root="true" ma:fieldsID="f9da20dba36a61501ebd058614dcd728" ns2:_="" ns3:_="">
    <xsd:import namespace="fc92791b-dbd2-48e9-914d-54c29ef3d5c5"/>
    <xsd:import namespace="46edbe80-f299-4985-b1b2-d08587ee18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2791b-dbd2-48e9-914d-54c29ef3d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edbe80-f299-4985-b1b2-d08587ee18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92eaed-8182-4628-93d6-37cdcb8419fa}" ma:internalName="TaxCatchAll" ma:showField="CatchAllData" ma:web="46edbe80-f299-4985-b1b2-d08587ee18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A1125-5B9B-41FC-AC00-8DEBC621D7C1}">
  <ds:schemaRefs>
    <ds:schemaRef ds:uri="9069a6be-6d50-495c-b8b5-a075e1fb0980"/>
    <ds:schemaRef ds:uri="eaa00c51-5de4-4083-83f6-5ac443f59e6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61A4C2-1809-48A7-A4BC-B35CE3969995}">
  <ds:schemaRefs>
    <ds:schemaRef ds:uri="http://schemas.microsoft.com/sharepoint/v3/contenttype/forms"/>
  </ds:schemaRefs>
</ds:datastoreItem>
</file>

<file path=customXml/itemProps3.xml><?xml version="1.0" encoding="utf-8"?>
<ds:datastoreItem xmlns:ds="http://schemas.openxmlformats.org/officeDocument/2006/customXml" ds:itemID="{B75192DF-CA79-41B9-8BF8-E621FD04E52C}"/>
</file>

<file path=docProps/app.xml><?xml version="1.0" encoding="utf-8"?>
<Properties xmlns="http://schemas.openxmlformats.org/officeDocument/2006/extended-properties" xmlns:vt="http://schemas.openxmlformats.org/officeDocument/2006/docPropsVTypes">
  <Template>ETSI-Presentation_Short_2023</Template>
  <TotalTime>376</TotalTime>
  <Words>5080</Words>
  <Application>Microsoft Office PowerPoint</Application>
  <PresentationFormat>Widescreen</PresentationFormat>
  <Paragraphs>503</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Poppins</vt:lpstr>
      <vt:lpstr>Calibri</vt:lpstr>
      <vt:lpstr>Arial</vt:lpstr>
      <vt:lpstr>Office Theme</vt:lpstr>
      <vt:lpstr>User guide: How to use IPR un-normalized patents update feature   </vt:lpstr>
      <vt:lpstr>Content</vt:lpstr>
      <vt:lpstr>Create un-normalized patent update session for an ISLD </vt:lpstr>
      <vt:lpstr>Create un-normalized patent update session for an ISLD </vt:lpstr>
      <vt:lpstr>Create un-normalized patent update session for an ISLD </vt:lpstr>
      <vt:lpstr>Create un-normalized patent update session for an ISLD </vt:lpstr>
      <vt:lpstr>Consult un-normalized patent update session for an ISLD </vt:lpstr>
      <vt:lpstr>Normalize a patent  </vt:lpstr>
      <vt:lpstr>Normalize a patent  </vt:lpstr>
      <vt:lpstr>Normalize a patent  </vt:lpstr>
      <vt:lpstr>Normalize a patent  </vt:lpstr>
      <vt:lpstr>Undo patent normalization </vt:lpstr>
      <vt:lpstr>Undo patent normalization </vt:lpstr>
      <vt:lpstr>Abandon / undo abandonment of an un-normalized patent  </vt:lpstr>
      <vt:lpstr>Abandon / undo abandonment of an un-normalized patent  </vt:lpstr>
      <vt:lpstr>Preview document during update session edition</vt:lpstr>
      <vt:lpstr>Preview document during update session edition</vt:lpstr>
      <vt:lpstr>Finalize an un-normalized patent update session </vt:lpstr>
      <vt:lpstr>Finalize an un-normalized patent update session </vt:lpstr>
      <vt:lpstr>Finalize an un-normalized patent update session </vt:lpstr>
      <vt:lpstr>Finalize an un-normalized patent update session - integrated Adobe Sign solution </vt:lpstr>
      <vt:lpstr>Finalize an un-normalized patent update session - integrated Adobe Sign solution </vt:lpstr>
      <vt:lpstr>Finalize an un-normalized patent update session - integrated Adobe Sign solution </vt:lpstr>
      <vt:lpstr>Finalize an un-normalized patent update session - integrated Adobe Sign solution </vt:lpstr>
      <vt:lpstr>Finalize an un-normalized patent update session - using another e-signature tool  </vt:lpstr>
      <vt:lpstr>Finalize an un-normalized patent update session - using another e-signature tool </vt:lpstr>
      <vt:lpstr>Finalize an un-normalized patent update session - using another e-signature tool  </vt:lpstr>
      <vt:lpstr>Finalize an un-normalized patent update session - using another e-signature tool  </vt:lpstr>
      <vt:lpstr>Finalize an un-normalized patent update session - using another e-signature tool  </vt:lpstr>
      <vt:lpstr>Discard an un-normalized patent update session</vt:lpstr>
      <vt:lpstr>Discard an un-normalized patent update session </vt:lpstr>
      <vt:lpstr>Discard an un-normalized patent update session </vt:lpstr>
      <vt:lpstr>Discard an un-normalized patent update session </vt:lpstr>
      <vt:lpstr>View signatures disclaimer on ISLD declaration page after successful publication of un-normalized patent update session</vt:lpstr>
      <vt:lpstr>View signatures disclaimer on ISLD declaration page after successful publication of un-normalized patent update session</vt:lpstr>
      <vt:lpstr>Update reflected ISLD when ‘Updated Reflected Declaration’ document is signed </vt:lpstr>
      <vt:lpstr>Update reflected ISLD when ‘Updated Reflected Declaration’ document is signed </vt:lpstr>
      <vt:lpstr>Update reflected ISLD when ‘Updated Reflected Declaration’ document is signed </vt:lpstr>
      <vt:lpstr>Un-normalized patent filing date  </vt:lpstr>
      <vt:lpstr>Un-normalized patent filing date  </vt:lpstr>
      <vt:lpstr>Un-normalized patent filing date   </vt:lpstr>
      <vt:lpstr>E-mail Notifications</vt:lpstr>
      <vt:lpstr>Thank you for your attention</vt:lpstr>
      <vt:lpstr>Any further 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 1 or 2 lines</dc:title>
  <dc:subject>How to use the ETSI branded presentation template.</dc:subject>
  <dc:creator>Anastasiya Belchankova</dc:creator>
  <cp:keywords>ETSI; Template; Powerpoint; brand.</cp:keywords>
  <dc:description/>
  <cp:lastModifiedBy>Anastasiya Belchankova</cp:lastModifiedBy>
  <cp:revision>1</cp:revision>
  <dcterms:created xsi:type="dcterms:W3CDTF">2023-08-16T10:52:03Z</dcterms:created>
  <dcterms:modified xsi:type="dcterms:W3CDTF">2023-08-17T14:31:46Z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0x010100D1188A3AD5F5F242BEA1EB964C7D34CC</vt:lpwstr>
  </property>
  <property fmtid="{D5CDD505-2E9C-101B-9397-08002B2CF9AE}" pid="3" name="MediaServiceImageTags">
    <vt:lpwstr/>
  </property>
</Properties>
</file>